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36"/>
    <p:restoredTop sz="94655" autoAdjust="0"/>
  </p:normalViewPr>
  <p:slideViewPr>
    <p:cSldViewPr snapToGrid="0" snapToObjects="1">
      <p:cViewPr>
        <p:scale>
          <a:sx n="100" d="100"/>
          <a:sy n="100" d="100"/>
        </p:scale>
        <p:origin x="528" y="7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23" Type="http://schemas.openxmlformats.org/officeDocument/2006/relationships/image" Target="../media/image8.png"/><Relationship Id="rId24" Type="http://schemas.openxmlformats.org/officeDocument/2006/relationships/image" Target="../media/image9.png"/><Relationship Id="rId25" Type="http://schemas.openxmlformats.org/officeDocument/2006/relationships/image" Target="../media/image10.png"/><Relationship Id="rId26" Type="http://schemas.openxmlformats.org/officeDocument/2006/relationships/image" Target="../media/image11.png"/><Relationship Id="rId27" Type="http://schemas.openxmlformats.org/officeDocument/2006/relationships/image" Target="../media/image12.png"/><Relationship Id="rId28" Type="http://schemas.openxmlformats.org/officeDocument/2006/relationships/image" Target="../media/image13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slide" Target="slide30.xml"/><Relationship Id="rId4" Type="http://schemas.openxmlformats.org/officeDocument/2006/relationships/slide" Target="slide45.xml"/><Relationship Id="rId5" Type="http://schemas.openxmlformats.org/officeDocument/2006/relationships/slide" Target="slide48.xml"/><Relationship Id="rId30" Type="http://schemas.openxmlformats.org/officeDocument/2006/relationships/image" Target="../media/image15.png"/><Relationship Id="rId31" Type="http://schemas.openxmlformats.org/officeDocument/2006/relationships/image" Target="../media/image16.png"/><Relationship Id="rId32" Type="http://schemas.openxmlformats.org/officeDocument/2006/relationships/image" Target="../media/image17.png"/><Relationship Id="rId9" Type="http://schemas.openxmlformats.org/officeDocument/2006/relationships/slide" Target="slide90.xml"/><Relationship Id="rId6" Type="http://schemas.openxmlformats.org/officeDocument/2006/relationships/slide" Target="slide54.xml"/><Relationship Id="rId7" Type="http://schemas.openxmlformats.org/officeDocument/2006/relationships/slide" Target="slide81.xml"/><Relationship Id="rId8" Type="http://schemas.openxmlformats.org/officeDocument/2006/relationships/slide" Target="slide86.xml"/><Relationship Id="rId33" Type="http://schemas.openxmlformats.org/officeDocument/2006/relationships/image" Target="../media/image18.png"/><Relationship Id="rId34" Type="http://schemas.openxmlformats.org/officeDocument/2006/relationships/image" Target="../media/image19.png"/><Relationship Id="rId35" Type="http://schemas.openxmlformats.org/officeDocument/2006/relationships/image" Target="../media/image20.png"/><Relationship Id="rId36" Type="http://schemas.openxmlformats.org/officeDocument/2006/relationships/image" Target="../media/image21.png"/><Relationship Id="rId10" Type="http://schemas.openxmlformats.org/officeDocument/2006/relationships/slide" Target="slide2.xml"/><Relationship Id="rId11" Type="http://schemas.openxmlformats.org/officeDocument/2006/relationships/slide" Target="slide8.xml"/><Relationship Id="rId12" Type="http://schemas.openxmlformats.org/officeDocument/2006/relationships/slide" Target="slide37.xml"/><Relationship Id="rId13" Type="http://schemas.openxmlformats.org/officeDocument/2006/relationships/slide" Target="slide40.xml"/><Relationship Id="rId14" Type="http://schemas.openxmlformats.org/officeDocument/2006/relationships/slide" Target="slide41.xml"/><Relationship Id="rId15" Type="http://schemas.openxmlformats.org/officeDocument/2006/relationships/hyperlink" Target="special::hope" TargetMode="External"/><Relationship Id="rId16" Type="http://schemas.openxmlformats.org/officeDocument/2006/relationships/image" Target="../media/image2.png"/><Relationship Id="rId17" Type="http://schemas.openxmlformats.org/officeDocument/2006/relationships/image" Target="../media/image3.png"/><Relationship Id="rId18" Type="http://schemas.openxmlformats.org/officeDocument/2006/relationships/image" Target="../media/image4.png"/><Relationship Id="rId19" Type="http://schemas.openxmlformats.org/officeDocument/2006/relationships/hyperlink" Target="special::deleteword" TargetMode="External"/><Relationship Id="rId37" Type="http://schemas.openxmlformats.org/officeDocument/2006/relationships/image" Target="../media/image22.png"/><Relationship Id="rId38" Type="http://schemas.openxmlformats.org/officeDocument/2006/relationships/image" Target="../media/image23.png"/><Relationship Id="rId39" Type="http://schemas.openxmlformats.org/officeDocument/2006/relationships/image" Target="../media/image24.png"/><Relationship Id="rId40" Type="http://schemas.openxmlformats.org/officeDocument/2006/relationships/image" Target="../media/image25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Relationship Id="rId43" Type="http://schemas.openxmlformats.org/officeDocument/2006/relationships/image" Target="../media/image28.png"/><Relationship Id="rId44" Type="http://schemas.openxmlformats.org/officeDocument/2006/relationships/image" Target="../media/image29.png"/><Relationship Id="rId45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3.png"/><Relationship Id="rId20" Type="http://schemas.openxmlformats.org/officeDocument/2006/relationships/image" Target="../media/image133.png"/><Relationship Id="rId21" Type="http://schemas.openxmlformats.org/officeDocument/2006/relationships/image" Target="../media/image134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Relationship Id="rId14" Type="http://schemas.openxmlformats.org/officeDocument/2006/relationships/image" Target="../media/image128.png"/><Relationship Id="rId15" Type="http://schemas.openxmlformats.org/officeDocument/2006/relationships/image" Target="../media/image129.png"/><Relationship Id="rId16" Type="http://schemas.openxmlformats.org/officeDocument/2006/relationships/image" Target="../media/image130.png"/><Relationship Id="rId17" Type="http://schemas.openxmlformats.org/officeDocument/2006/relationships/image" Target="../media/image131.png"/><Relationship Id="rId18" Type="http://schemas.openxmlformats.org/officeDocument/2006/relationships/image" Target="../media/image105.png"/><Relationship Id="rId19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10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8.png"/><Relationship Id="rId20" Type="http://schemas.openxmlformats.org/officeDocument/2006/relationships/image" Target="../media/image148.png"/><Relationship Id="rId21" Type="http://schemas.openxmlformats.org/officeDocument/2006/relationships/image" Target="../media/image149.png"/><Relationship Id="rId22" Type="http://schemas.openxmlformats.org/officeDocument/2006/relationships/image" Target="../media/image150.png"/><Relationship Id="rId23" Type="http://schemas.openxmlformats.org/officeDocument/2006/relationships/image" Target="../media/image151.png"/><Relationship Id="rId24" Type="http://schemas.openxmlformats.org/officeDocument/2006/relationships/image" Target="../media/image152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Relationship Id="rId15" Type="http://schemas.openxmlformats.org/officeDocument/2006/relationships/image" Target="../media/image144.png"/><Relationship Id="rId16" Type="http://schemas.openxmlformats.org/officeDocument/2006/relationships/image" Target="../media/image105.png"/><Relationship Id="rId17" Type="http://schemas.openxmlformats.org/officeDocument/2006/relationships/image" Target="../media/image145.png"/><Relationship Id="rId18" Type="http://schemas.openxmlformats.org/officeDocument/2006/relationships/image" Target="../media/image146.png"/><Relationship Id="rId19" Type="http://schemas.openxmlformats.org/officeDocument/2006/relationships/image" Target="../media/image1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20" Type="http://schemas.openxmlformats.org/officeDocument/2006/relationships/image" Target="../media/image166.png"/><Relationship Id="rId21" Type="http://schemas.openxmlformats.org/officeDocument/2006/relationships/image" Target="../media/image167.png"/><Relationship Id="rId22" Type="http://schemas.openxmlformats.org/officeDocument/2006/relationships/image" Target="../media/image168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1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" Target="slide16.xml"/><Relationship Id="rId20" Type="http://schemas.openxmlformats.org/officeDocument/2006/relationships/image" Target="../media/image178.png"/><Relationship Id="rId21" Type="http://schemas.openxmlformats.org/officeDocument/2006/relationships/image" Target="../media/image169.png"/><Relationship Id="rId22" Type="http://schemas.openxmlformats.org/officeDocument/2006/relationships/image" Target="../media/image179.png"/><Relationship Id="rId23" Type="http://schemas.openxmlformats.org/officeDocument/2006/relationships/image" Target="../media/image180.png"/><Relationship Id="rId10" Type="http://schemas.openxmlformats.org/officeDocument/2006/relationships/slide" Target="slide13.xml"/><Relationship Id="rId11" Type="http://schemas.openxmlformats.org/officeDocument/2006/relationships/slide" Target="slide26.xml"/><Relationship Id="rId12" Type="http://schemas.openxmlformats.org/officeDocument/2006/relationships/image" Target="../media/image171.png"/><Relationship Id="rId13" Type="http://schemas.openxmlformats.org/officeDocument/2006/relationships/image" Target="../media/image105.png"/><Relationship Id="rId14" Type="http://schemas.openxmlformats.org/officeDocument/2006/relationships/image" Target="../media/image172.png"/><Relationship Id="rId15" Type="http://schemas.openxmlformats.org/officeDocument/2006/relationships/image" Target="../media/image173.png"/><Relationship Id="rId16" Type="http://schemas.openxmlformats.org/officeDocument/2006/relationships/image" Target="../media/image174.png"/><Relationship Id="rId17" Type="http://schemas.openxmlformats.org/officeDocument/2006/relationships/image" Target="../media/image175.png"/><Relationship Id="rId18" Type="http://schemas.openxmlformats.org/officeDocument/2006/relationships/image" Target="../media/image176.png"/><Relationship Id="rId19" Type="http://schemas.openxmlformats.org/officeDocument/2006/relationships/image" Target="../media/image17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114.png"/><Relationship Id="rId7" Type="http://schemas.openxmlformats.org/officeDocument/2006/relationships/slide" Target="slide22.xml"/><Relationship Id="rId8" Type="http://schemas.openxmlformats.org/officeDocument/2006/relationships/slide" Target="slide27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05.png"/><Relationship Id="rId16" Type="http://schemas.openxmlformats.org/officeDocument/2006/relationships/image" Target="../media/image151.png"/><Relationship Id="rId17" Type="http://schemas.openxmlformats.org/officeDocument/2006/relationships/image" Target="../media/image15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136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7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10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9.png"/><Relationship Id="rId20" Type="http://schemas.openxmlformats.org/officeDocument/2006/relationships/image" Target="../media/image108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Relationship Id="rId18" Type="http://schemas.openxmlformats.org/officeDocument/2006/relationships/image" Target="../media/image208.png"/><Relationship Id="rId19" Type="http://schemas.openxmlformats.org/officeDocument/2006/relationships/image" Target="../media/image20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214.png"/><Relationship Id="rId16" Type="http://schemas.openxmlformats.org/officeDocument/2006/relationships/image" Target="../media/image215.png"/><Relationship Id="rId17" Type="http://schemas.openxmlformats.org/officeDocument/2006/relationships/image" Target="../media/image216.png"/><Relationship Id="rId18" Type="http://schemas.openxmlformats.org/officeDocument/2006/relationships/image" Target="../media/image217.png"/><Relationship Id="rId19" Type="http://schemas.openxmlformats.org/officeDocument/2006/relationships/image" Target="../media/image21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20" Type="http://schemas.openxmlformats.org/officeDocument/2006/relationships/image" Target="../media/image43.png"/><Relationship Id="rId21" Type="http://schemas.openxmlformats.org/officeDocument/2006/relationships/image" Target="../media/image10.png"/><Relationship Id="rId22" Type="http://schemas.openxmlformats.org/officeDocument/2006/relationships/image" Target="../media/image44.png"/><Relationship Id="rId23" Type="http://schemas.openxmlformats.org/officeDocument/2006/relationships/image" Target="../media/image45.png"/><Relationship Id="rId24" Type="http://schemas.openxmlformats.org/officeDocument/2006/relationships/image" Target="../media/image46.png"/><Relationship Id="rId25" Type="http://schemas.openxmlformats.org/officeDocument/2006/relationships/image" Target="../media/image47.png"/><Relationship Id="rId26" Type="http://schemas.openxmlformats.org/officeDocument/2006/relationships/image" Target="../media/image48.png"/><Relationship Id="rId27" Type="http://schemas.openxmlformats.org/officeDocument/2006/relationships/image" Target="../media/image49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.xml"/><Relationship Id="rId3" Type="http://schemas.openxmlformats.org/officeDocument/2006/relationships/slide" Target="slide6.xml"/><Relationship Id="rId4" Type="http://schemas.openxmlformats.org/officeDocument/2006/relationships/slide" Target="slide1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31.png"/><Relationship Id="rId8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3.png"/><Relationship Id="rId12" Type="http://schemas.openxmlformats.org/officeDocument/2006/relationships/image" Target="../media/image224.png"/><Relationship Id="rId13" Type="http://schemas.openxmlformats.org/officeDocument/2006/relationships/image" Target="../media/image55.png"/><Relationship Id="rId14" Type="http://schemas.openxmlformats.org/officeDocument/2006/relationships/image" Target="../media/image225.png"/><Relationship Id="rId15" Type="http://schemas.openxmlformats.org/officeDocument/2006/relationships/image" Target="../media/image226.png"/><Relationship Id="rId16" Type="http://schemas.openxmlformats.org/officeDocument/2006/relationships/image" Target="../media/image227.png"/><Relationship Id="rId17" Type="http://schemas.openxmlformats.org/officeDocument/2006/relationships/image" Target="../media/image2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18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161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9" Type="http://schemas.openxmlformats.org/officeDocument/2006/relationships/image" Target="../media/image231.png"/><Relationship Id="rId10" Type="http://schemas.openxmlformats.org/officeDocument/2006/relationships/image" Target="../media/image108.png"/><Relationship Id="rId11" Type="http://schemas.openxmlformats.org/officeDocument/2006/relationships/image" Target="../media/image19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7.png"/><Relationship Id="rId12" Type="http://schemas.openxmlformats.org/officeDocument/2006/relationships/image" Target="../media/image238.png"/><Relationship Id="rId13" Type="http://schemas.openxmlformats.org/officeDocument/2006/relationships/image" Target="../media/image175.png"/><Relationship Id="rId14" Type="http://schemas.openxmlformats.org/officeDocument/2006/relationships/image" Target="../media/image239.png"/><Relationship Id="rId15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Relationship Id="rId10" Type="http://schemas.openxmlformats.org/officeDocument/2006/relationships/image" Target="../media/image236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3.png"/><Relationship Id="rId12" Type="http://schemas.openxmlformats.org/officeDocument/2006/relationships/image" Target="../media/image241.png"/><Relationship Id="rId13" Type="http://schemas.openxmlformats.org/officeDocument/2006/relationships/image" Target="../media/image242.png"/><Relationship Id="rId14" Type="http://schemas.openxmlformats.org/officeDocument/2006/relationships/image" Target="../media/image243.png"/><Relationship Id="rId15" Type="http://schemas.openxmlformats.org/officeDocument/2006/relationships/image" Target="../media/image244.png"/><Relationship Id="rId16" Type="http://schemas.openxmlformats.org/officeDocument/2006/relationships/image" Target="../media/image245.png"/><Relationship Id="rId17" Type="http://schemas.openxmlformats.org/officeDocument/2006/relationships/image" Target="../media/image223.png"/><Relationship Id="rId18" Type="http://schemas.openxmlformats.org/officeDocument/2006/relationships/image" Target="../media/image246.png"/><Relationship Id="rId19" Type="http://schemas.openxmlformats.org/officeDocument/2006/relationships/image" Target="../media/image2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194.png"/><Relationship Id="rId7" Type="http://schemas.openxmlformats.org/officeDocument/2006/relationships/image" Target="../media/image181.png"/><Relationship Id="rId8" Type="http://schemas.openxmlformats.org/officeDocument/2006/relationships/image" Target="../media/image183.png"/><Relationship Id="rId9" Type="http://schemas.openxmlformats.org/officeDocument/2006/relationships/image" Target="../media/image105.png"/><Relationship Id="rId10" Type="http://schemas.openxmlformats.org/officeDocument/2006/relationships/image" Target="../media/image112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png"/><Relationship Id="rId12" Type="http://schemas.openxmlformats.org/officeDocument/2006/relationships/image" Target="../media/image251.png"/><Relationship Id="rId13" Type="http://schemas.openxmlformats.org/officeDocument/2006/relationships/image" Target="../media/image125.png"/><Relationship Id="rId14" Type="http://schemas.openxmlformats.org/officeDocument/2006/relationships/image" Target="../media/image252.png"/><Relationship Id="rId15" Type="http://schemas.openxmlformats.org/officeDocument/2006/relationships/image" Target="../media/image253.png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235.png"/><Relationship Id="rId7" Type="http://schemas.openxmlformats.org/officeDocument/2006/relationships/image" Target="../media/image248.png"/><Relationship Id="rId8" Type="http://schemas.openxmlformats.org/officeDocument/2006/relationships/image" Target="../media/image111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9.png"/><Relationship Id="rId12" Type="http://schemas.openxmlformats.org/officeDocument/2006/relationships/image" Target="../media/image260.png"/><Relationship Id="rId13" Type="http://schemas.openxmlformats.org/officeDocument/2006/relationships/image" Target="../media/image261.png"/><Relationship Id="rId14" Type="http://schemas.openxmlformats.org/officeDocument/2006/relationships/image" Target="../media/image262.png"/><Relationship Id="rId15" Type="http://schemas.openxmlformats.org/officeDocument/2006/relationships/image" Target="../media/image263.png"/><Relationship Id="rId16" Type="http://schemas.openxmlformats.org/officeDocument/2006/relationships/image" Target="../media/image2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108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Relationship Id="rId9" Type="http://schemas.openxmlformats.org/officeDocument/2006/relationships/image" Target="../media/image257.png"/><Relationship Id="rId10" Type="http://schemas.openxmlformats.org/officeDocument/2006/relationships/image" Target="../media/image2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8.png"/><Relationship Id="rId12" Type="http://schemas.openxmlformats.org/officeDocument/2006/relationships/image" Target="../media/image269.png"/><Relationship Id="rId13" Type="http://schemas.openxmlformats.org/officeDocument/2006/relationships/image" Target="../media/image270.png"/><Relationship Id="rId14" Type="http://schemas.openxmlformats.org/officeDocument/2006/relationships/image" Target="../media/image271.png"/><Relationship Id="rId15" Type="http://schemas.openxmlformats.org/officeDocument/2006/relationships/image" Target="../media/image27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105.png"/><Relationship Id="rId7" Type="http://schemas.openxmlformats.org/officeDocument/2006/relationships/image" Target="../media/image171.png"/><Relationship Id="rId8" Type="http://schemas.openxmlformats.org/officeDocument/2006/relationships/image" Target="../media/image265.png"/><Relationship Id="rId9" Type="http://schemas.openxmlformats.org/officeDocument/2006/relationships/image" Target="../media/image266.png"/><Relationship Id="rId10" Type="http://schemas.openxmlformats.org/officeDocument/2006/relationships/image" Target="../media/image267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5.png"/><Relationship Id="rId12" Type="http://schemas.openxmlformats.org/officeDocument/2006/relationships/image" Target="../media/image276.png"/><Relationship Id="rId13" Type="http://schemas.openxmlformats.org/officeDocument/2006/relationships/image" Target="../media/image277.png"/><Relationship Id="rId14" Type="http://schemas.openxmlformats.org/officeDocument/2006/relationships/image" Target="../media/image278.png"/><Relationship Id="rId15" Type="http://schemas.openxmlformats.org/officeDocument/2006/relationships/image" Target="../media/image279.png"/><Relationship Id="rId16" Type="http://schemas.openxmlformats.org/officeDocument/2006/relationships/image" Target="../media/image280.png"/><Relationship Id="rId17" Type="http://schemas.openxmlformats.org/officeDocument/2006/relationships/image" Target="../media/image281.png"/><Relationship Id="rId18" Type="http://schemas.openxmlformats.org/officeDocument/2006/relationships/image" Target="../media/image282.png"/><Relationship Id="rId19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1.png"/><Relationship Id="rId7" Type="http://schemas.openxmlformats.org/officeDocument/2006/relationships/image" Target="../media/image273.png"/><Relationship Id="rId8" Type="http://schemas.openxmlformats.org/officeDocument/2006/relationships/image" Target="../media/image117.png"/><Relationship Id="rId9" Type="http://schemas.openxmlformats.org/officeDocument/2006/relationships/image" Target="../media/image52.png"/><Relationship Id="rId10" Type="http://schemas.openxmlformats.org/officeDocument/2006/relationships/image" Target="../media/image274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7.png"/><Relationship Id="rId20" Type="http://schemas.openxmlformats.org/officeDocument/2006/relationships/image" Target="../media/image298.png"/><Relationship Id="rId21" Type="http://schemas.openxmlformats.org/officeDocument/2006/relationships/image" Target="../media/image299.png"/><Relationship Id="rId22" Type="http://schemas.openxmlformats.org/officeDocument/2006/relationships/image" Target="../media/image300.png"/><Relationship Id="rId23" Type="http://schemas.openxmlformats.org/officeDocument/2006/relationships/image" Target="../media/image301.png"/><Relationship Id="rId10" Type="http://schemas.openxmlformats.org/officeDocument/2006/relationships/image" Target="../media/image288.png"/><Relationship Id="rId11" Type="http://schemas.openxmlformats.org/officeDocument/2006/relationships/image" Target="../media/image289.png"/><Relationship Id="rId12" Type="http://schemas.openxmlformats.org/officeDocument/2006/relationships/image" Target="../media/image290.png"/><Relationship Id="rId13" Type="http://schemas.openxmlformats.org/officeDocument/2006/relationships/image" Target="../media/image291.png"/><Relationship Id="rId14" Type="http://schemas.openxmlformats.org/officeDocument/2006/relationships/image" Target="../media/image292.png"/><Relationship Id="rId15" Type="http://schemas.openxmlformats.org/officeDocument/2006/relationships/image" Target="../media/image293.png"/><Relationship Id="rId16" Type="http://schemas.openxmlformats.org/officeDocument/2006/relationships/image" Target="../media/image294.png"/><Relationship Id="rId17" Type="http://schemas.openxmlformats.org/officeDocument/2006/relationships/image" Target="../media/image295.png"/><Relationship Id="rId18" Type="http://schemas.openxmlformats.org/officeDocument/2006/relationships/image" Target="../media/image296.png"/><Relationship Id="rId19" Type="http://schemas.openxmlformats.org/officeDocument/2006/relationships/image" Target="../media/image29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20" Type="http://schemas.openxmlformats.org/officeDocument/2006/relationships/image" Target="../media/image63.png"/><Relationship Id="rId21" Type="http://schemas.openxmlformats.org/officeDocument/2006/relationships/image" Target="../media/image46.png"/><Relationship Id="rId22" Type="http://schemas.openxmlformats.org/officeDocument/2006/relationships/image" Target="../media/image49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44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13.png"/><Relationship Id="rId21" Type="http://schemas.openxmlformats.org/officeDocument/2006/relationships/image" Target="../media/image309.png"/><Relationship Id="rId22" Type="http://schemas.openxmlformats.org/officeDocument/2006/relationships/image" Target="../media/image310.png"/><Relationship Id="rId23" Type="http://schemas.openxmlformats.org/officeDocument/2006/relationships/image" Target="../media/image10.png"/><Relationship Id="rId24" Type="http://schemas.openxmlformats.org/officeDocument/2006/relationships/image" Target="../media/image31.png"/><Relationship Id="rId25" Type="http://schemas.openxmlformats.org/officeDocument/2006/relationships/image" Target="../media/image311.png"/><Relationship Id="rId10" Type="http://schemas.openxmlformats.org/officeDocument/2006/relationships/image" Target="../media/image4.png"/><Relationship Id="rId11" Type="http://schemas.openxmlformats.org/officeDocument/2006/relationships/image" Target="../media/image283.png"/><Relationship Id="rId12" Type="http://schemas.openxmlformats.org/officeDocument/2006/relationships/image" Target="../media/image302.png"/><Relationship Id="rId13" Type="http://schemas.openxmlformats.org/officeDocument/2006/relationships/image" Target="../media/image303.png"/><Relationship Id="rId14" Type="http://schemas.openxmlformats.org/officeDocument/2006/relationships/image" Target="../media/image304.png"/><Relationship Id="rId15" Type="http://schemas.openxmlformats.org/officeDocument/2006/relationships/image" Target="../media/image305.png"/><Relationship Id="rId16" Type="http://schemas.openxmlformats.org/officeDocument/2006/relationships/image" Target="../media/image306.png"/><Relationship Id="rId17" Type="http://schemas.openxmlformats.org/officeDocument/2006/relationships/image" Target="../media/image307.png"/><Relationship Id="rId18" Type="http://schemas.openxmlformats.org/officeDocument/2006/relationships/image" Target="../media/image308.png"/><Relationship Id="rId19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0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30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30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3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4.png"/><Relationship Id="rId20" Type="http://schemas.openxmlformats.org/officeDocument/2006/relationships/image" Target="../media/image325.png"/><Relationship Id="rId10" Type="http://schemas.openxmlformats.org/officeDocument/2006/relationships/image" Target="../media/image315.png"/><Relationship Id="rId11" Type="http://schemas.openxmlformats.org/officeDocument/2006/relationships/image" Target="../media/image316.png"/><Relationship Id="rId12" Type="http://schemas.openxmlformats.org/officeDocument/2006/relationships/image" Target="../media/image317.png"/><Relationship Id="rId13" Type="http://schemas.openxmlformats.org/officeDocument/2006/relationships/image" Target="../media/image318.png"/><Relationship Id="rId14" Type="http://schemas.openxmlformats.org/officeDocument/2006/relationships/image" Target="../media/image319.png"/><Relationship Id="rId15" Type="http://schemas.openxmlformats.org/officeDocument/2006/relationships/image" Target="../media/image320.png"/><Relationship Id="rId16" Type="http://schemas.openxmlformats.org/officeDocument/2006/relationships/image" Target="../media/image321.png"/><Relationship Id="rId17" Type="http://schemas.openxmlformats.org/officeDocument/2006/relationships/image" Target="../media/image322.png"/><Relationship Id="rId18" Type="http://schemas.openxmlformats.org/officeDocument/2006/relationships/image" Target="../media/image323.png"/><Relationship Id="rId19" Type="http://schemas.openxmlformats.org/officeDocument/2006/relationships/image" Target="../media/image3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304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30.png"/><Relationship Id="rId14" Type="http://schemas.openxmlformats.org/officeDocument/2006/relationships/image" Target="../media/image331.png"/><Relationship Id="rId15" Type="http://schemas.openxmlformats.org/officeDocument/2006/relationships/image" Target="../media/image332.png"/><Relationship Id="rId16" Type="http://schemas.openxmlformats.org/officeDocument/2006/relationships/image" Target="../media/image33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303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Relationship Id="rId10" Type="http://schemas.openxmlformats.org/officeDocument/2006/relationships/image" Target="../media/image329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4.png"/><Relationship Id="rId20" Type="http://schemas.openxmlformats.org/officeDocument/2006/relationships/image" Target="../media/image343.png"/><Relationship Id="rId21" Type="http://schemas.openxmlformats.org/officeDocument/2006/relationships/image" Target="../media/image60.png"/><Relationship Id="rId22" Type="http://schemas.openxmlformats.org/officeDocument/2006/relationships/image" Target="../media/image344.png"/><Relationship Id="rId23" Type="http://schemas.openxmlformats.org/officeDocument/2006/relationships/image" Target="../media/image345.png"/><Relationship Id="rId24" Type="http://schemas.openxmlformats.org/officeDocument/2006/relationships/image" Target="../media/image346.png"/><Relationship Id="rId25" Type="http://schemas.openxmlformats.org/officeDocument/2006/relationships/image" Target="../media/image347.png"/><Relationship Id="rId26" Type="http://schemas.openxmlformats.org/officeDocument/2006/relationships/image" Target="../media/image348.png"/><Relationship Id="rId27" Type="http://schemas.openxmlformats.org/officeDocument/2006/relationships/image" Target="../media/image349.png"/><Relationship Id="rId28" Type="http://schemas.openxmlformats.org/officeDocument/2006/relationships/image" Target="../media/image350.png"/><Relationship Id="rId29" Type="http://schemas.openxmlformats.org/officeDocument/2006/relationships/image" Target="../media/image351.png"/><Relationship Id="rId30" Type="http://schemas.openxmlformats.org/officeDocument/2006/relationships/image" Target="../media/image352.png"/><Relationship Id="rId10" Type="http://schemas.openxmlformats.org/officeDocument/2006/relationships/image" Target="../media/image36.png"/><Relationship Id="rId11" Type="http://schemas.openxmlformats.org/officeDocument/2006/relationships/image" Target="../media/image335.png"/><Relationship Id="rId12" Type="http://schemas.openxmlformats.org/officeDocument/2006/relationships/image" Target="../media/image336.png"/><Relationship Id="rId13" Type="http://schemas.openxmlformats.org/officeDocument/2006/relationships/image" Target="../media/image337.png"/><Relationship Id="rId14" Type="http://schemas.openxmlformats.org/officeDocument/2006/relationships/image" Target="../media/image338.png"/><Relationship Id="rId15" Type="http://schemas.openxmlformats.org/officeDocument/2006/relationships/image" Target="../media/image23.png"/><Relationship Id="rId16" Type="http://schemas.openxmlformats.org/officeDocument/2006/relationships/image" Target="../media/image339.png"/><Relationship Id="rId17" Type="http://schemas.openxmlformats.org/officeDocument/2006/relationships/image" Target="../media/image340.png"/><Relationship Id="rId18" Type="http://schemas.openxmlformats.org/officeDocument/2006/relationships/image" Target="../media/image341.png"/><Relationship Id="rId19" Type="http://schemas.openxmlformats.org/officeDocument/2006/relationships/image" Target="../media/image34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3.xml"/><Relationship Id="rId3" Type="http://schemas.openxmlformats.org/officeDocument/2006/relationships/slide" Target="slide65.xml"/><Relationship Id="rId4" Type="http://schemas.openxmlformats.org/officeDocument/2006/relationships/slide" Target="slide67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4.png"/><Relationship Id="rId20" Type="http://schemas.openxmlformats.org/officeDocument/2006/relationships/image" Target="../media/image361.png"/><Relationship Id="rId21" Type="http://schemas.openxmlformats.org/officeDocument/2006/relationships/image" Target="../media/image362.png"/><Relationship Id="rId22" Type="http://schemas.openxmlformats.org/officeDocument/2006/relationships/image" Target="../media/image363.png"/><Relationship Id="rId23" Type="http://schemas.openxmlformats.org/officeDocument/2006/relationships/image" Target="../media/image364.png"/><Relationship Id="rId10" Type="http://schemas.openxmlformats.org/officeDocument/2006/relationships/image" Target="../media/image355.png"/><Relationship Id="rId11" Type="http://schemas.openxmlformats.org/officeDocument/2006/relationships/image" Target="../media/image356.png"/><Relationship Id="rId12" Type="http://schemas.openxmlformats.org/officeDocument/2006/relationships/image" Target="../media/image37.png"/><Relationship Id="rId13" Type="http://schemas.openxmlformats.org/officeDocument/2006/relationships/image" Target="../media/image84.png"/><Relationship Id="rId14" Type="http://schemas.openxmlformats.org/officeDocument/2006/relationships/image" Target="../media/image357.png"/><Relationship Id="rId15" Type="http://schemas.openxmlformats.org/officeDocument/2006/relationships/image" Target="../media/image358.png"/><Relationship Id="rId16" Type="http://schemas.openxmlformats.org/officeDocument/2006/relationships/image" Target="../media/image359.png"/><Relationship Id="rId17" Type="http://schemas.openxmlformats.org/officeDocument/2006/relationships/image" Target="../media/image360.png"/><Relationship Id="rId18" Type="http://schemas.openxmlformats.org/officeDocument/2006/relationships/image" Target="../media/image10.png"/><Relationship Id="rId19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say=%22I%20have%20a%20pain%20in%20my%22;open=%22bodyparts%22" TargetMode="Externa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1.png"/><Relationship Id="rId7" Type="http://schemas.openxmlformats.org/officeDocument/2006/relationships/image" Target="../media/image35.png"/><Relationship Id="rId8" Type="http://schemas.openxmlformats.org/officeDocument/2006/relationships/image" Target="../media/image353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7.png"/><Relationship Id="rId12" Type="http://schemas.openxmlformats.org/officeDocument/2006/relationships/image" Target="../media/image368.png"/><Relationship Id="rId13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114.png"/><Relationship Id="rId7" Type="http://schemas.openxmlformats.org/officeDocument/2006/relationships/slide" Target="slide40.xml"/><Relationship Id="rId8" Type="http://schemas.openxmlformats.org/officeDocument/2006/relationships/image" Target="../media/image365.png"/><Relationship Id="rId9" Type="http://schemas.openxmlformats.org/officeDocument/2006/relationships/image" Target="../media/image120.png"/><Relationship Id="rId10" Type="http://schemas.openxmlformats.org/officeDocument/2006/relationships/image" Target="../media/image36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20" Type="http://schemas.openxmlformats.org/officeDocument/2006/relationships/image" Target="../media/image75.png"/><Relationship Id="rId21" Type="http://schemas.openxmlformats.org/officeDocument/2006/relationships/image" Target="../media/image76.png"/><Relationship Id="rId22" Type="http://schemas.openxmlformats.org/officeDocument/2006/relationships/image" Target="../media/image21.png"/><Relationship Id="rId23" Type="http://schemas.openxmlformats.org/officeDocument/2006/relationships/image" Target="../media/image40.png"/><Relationship Id="rId24" Type="http://schemas.openxmlformats.org/officeDocument/2006/relationships/image" Target="../media/image77.png"/><Relationship Id="rId25" Type="http://schemas.openxmlformats.org/officeDocument/2006/relationships/image" Target="../media/image19.png"/><Relationship Id="rId26" Type="http://schemas.openxmlformats.org/officeDocument/2006/relationships/image" Target="../media/image20.png"/><Relationship Id="rId27" Type="http://schemas.openxmlformats.org/officeDocument/2006/relationships/image" Target="../media/image28.png"/><Relationship Id="rId28" Type="http://schemas.openxmlformats.org/officeDocument/2006/relationships/image" Target="../media/image44.png"/><Relationship Id="rId10" Type="http://schemas.openxmlformats.org/officeDocument/2006/relationships/image" Target="../media/image1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10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9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31.png"/><Relationship Id="rId8" Type="http://schemas.openxmlformats.org/officeDocument/2006/relationships/image" Target="../media/image66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3.png"/><Relationship Id="rId12" Type="http://schemas.openxmlformats.org/officeDocument/2006/relationships/image" Target="../media/image374.png"/><Relationship Id="rId13" Type="http://schemas.openxmlformats.org/officeDocument/2006/relationships/image" Target="../media/image375.png"/><Relationship Id="rId14" Type="http://schemas.openxmlformats.org/officeDocument/2006/relationships/image" Target="../media/image376.png"/><Relationship Id="rId15" Type="http://schemas.openxmlformats.org/officeDocument/2006/relationships/image" Target="../media/image377.png"/><Relationship Id="rId16" Type="http://schemas.openxmlformats.org/officeDocument/2006/relationships/image" Target="../media/image37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369.png"/><Relationship Id="rId7" Type="http://schemas.openxmlformats.org/officeDocument/2006/relationships/image" Target="../media/image370.png"/><Relationship Id="rId8" Type="http://schemas.openxmlformats.org/officeDocument/2006/relationships/image" Target="../media/image365.png"/><Relationship Id="rId9" Type="http://schemas.openxmlformats.org/officeDocument/2006/relationships/image" Target="../media/image371.png"/><Relationship Id="rId10" Type="http://schemas.openxmlformats.org/officeDocument/2006/relationships/image" Target="../media/image3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special::blank" TargetMode="External"/><Relationship Id="rId4" Type="http://schemas.openxmlformats.org/officeDocument/2006/relationships/slide" Target="slide1.xml"/><Relationship Id="rId5" Type="http://schemas.openxmlformats.org/officeDocument/2006/relationships/slide" Target="slide44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31.png"/><Relationship Id="rId9" Type="http://schemas.openxmlformats.org/officeDocument/2006/relationships/slide" Target="slide42.xml"/><Relationship Id="rId10" Type="http://schemas.openxmlformats.org/officeDocument/2006/relationships/image" Target="../media/image379.png"/><Relationship Id="rId11" Type="http://schemas.openxmlformats.org/officeDocument/2006/relationships/image" Target="../media/image380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1.png"/><Relationship Id="rId7" Type="http://schemas.openxmlformats.org/officeDocument/2006/relationships/image" Target="../media/image38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1.png"/><Relationship Id="rId7" Type="http://schemas.openxmlformats.org/officeDocument/2006/relationships/image" Target="../media/image38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1.png"/><Relationship Id="rId7" Type="http://schemas.openxmlformats.org/officeDocument/2006/relationships/image" Target="../media/image382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20" Type="http://schemas.openxmlformats.org/officeDocument/2006/relationships/image" Target="../media/image311.png"/><Relationship Id="rId21" Type="http://schemas.openxmlformats.org/officeDocument/2006/relationships/image" Target="../media/image391.png"/><Relationship Id="rId22" Type="http://schemas.openxmlformats.org/officeDocument/2006/relationships/image" Target="../media/image392.png"/><Relationship Id="rId23" Type="http://schemas.openxmlformats.org/officeDocument/2006/relationships/image" Target="../media/image393.png"/><Relationship Id="rId24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385.png"/><Relationship Id="rId14" Type="http://schemas.openxmlformats.org/officeDocument/2006/relationships/image" Target="../media/image386.png"/><Relationship Id="rId15" Type="http://schemas.openxmlformats.org/officeDocument/2006/relationships/image" Target="../media/image387.png"/><Relationship Id="rId16" Type="http://schemas.openxmlformats.org/officeDocument/2006/relationships/image" Target="../media/image388.png"/><Relationship Id="rId17" Type="http://schemas.openxmlformats.org/officeDocument/2006/relationships/image" Target="../media/image334.png"/><Relationship Id="rId18" Type="http://schemas.openxmlformats.org/officeDocument/2006/relationships/image" Target="../media/image389.png"/><Relationship Id="rId19" Type="http://schemas.openxmlformats.org/officeDocument/2006/relationships/image" Target="../media/image3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1.png"/><Relationship Id="rId7" Type="http://schemas.openxmlformats.org/officeDocument/2006/relationships/image" Target="../media/image383.png"/><Relationship Id="rId8" Type="http://schemas.openxmlformats.org/officeDocument/2006/relationships/image" Target="../media/image384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6.png"/><Relationship Id="rId20" Type="http://schemas.openxmlformats.org/officeDocument/2006/relationships/image" Target="../media/image44.png"/><Relationship Id="rId21" Type="http://schemas.openxmlformats.org/officeDocument/2006/relationships/image" Target="../media/image13.png"/><Relationship Id="rId22" Type="http://schemas.openxmlformats.org/officeDocument/2006/relationships/image" Target="../media/image311.png"/><Relationship Id="rId23" Type="http://schemas.openxmlformats.org/officeDocument/2006/relationships/image" Target="../media/image401.png"/><Relationship Id="rId24" Type="http://schemas.openxmlformats.org/officeDocument/2006/relationships/slide" Target="slide47.xml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60.png"/><Relationship Id="rId29" Type="http://schemas.openxmlformats.org/officeDocument/2006/relationships/image" Target="../media/image15.png"/><Relationship Id="rId10" Type="http://schemas.openxmlformats.org/officeDocument/2006/relationships/image" Target="../media/image397.png"/><Relationship Id="rId11" Type="http://schemas.openxmlformats.org/officeDocument/2006/relationships/image" Target="../media/image398.png"/><Relationship Id="rId12" Type="http://schemas.openxmlformats.org/officeDocument/2006/relationships/image" Target="../media/image399.png"/><Relationship Id="rId13" Type="http://schemas.openxmlformats.org/officeDocument/2006/relationships/image" Target="../media/image391.png"/><Relationship Id="rId14" Type="http://schemas.openxmlformats.org/officeDocument/2006/relationships/image" Target="../media/image41.png"/><Relationship Id="rId15" Type="http://schemas.openxmlformats.org/officeDocument/2006/relationships/image" Target="../media/image400.png"/><Relationship Id="rId16" Type="http://schemas.openxmlformats.org/officeDocument/2006/relationships/image" Target="../media/image10.png"/><Relationship Id="rId17" Type="http://schemas.openxmlformats.org/officeDocument/2006/relationships/image" Target="../media/image33.png"/><Relationship Id="rId18" Type="http://schemas.openxmlformats.org/officeDocument/2006/relationships/image" Target="../media/image73.png"/><Relationship Id="rId19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394.png"/><Relationship Id="rId7" Type="http://schemas.openxmlformats.org/officeDocument/2006/relationships/image" Target="../media/image42.png"/><Relationship Id="rId8" Type="http://schemas.openxmlformats.org/officeDocument/2006/relationships/image" Target="../media/image395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61.png"/><Relationship Id="rId21" Type="http://schemas.openxmlformats.org/officeDocument/2006/relationships/image" Target="../media/image406.png"/><Relationship Id="rId22" Type="http://schemas.openxmlformats.org/officeDocument/2006/relationships/image" Target="../media/image407.png"/><Relationship Id="rId23" Type="http://schemas.openxmlformats.org/officeDocument/2006/relationships/image" Target="../media/image408.png"/><Relationship Id="rId10" Type="http://schemas.openxmlformats.org/officeDocument/2006/relationships/image" Target="../media/image96.png"/><Relationship Id="rId11" Type="http://schemas.openxmlformats.org/officeDocument/2006/relationships/image" Target="../media/image311.png"/><Relationship Id="rId12" Type="http://schemas.openxmlformats.org/officeDocument/2006/relationships/image" Target="../media/image402.png"/><Relationship Id="rId13" Type="http://schemas.openxmlformats.org/officeDocument/2006/relationships/image" Target="../media/image399.png"/><Relationship Id="rId14" Type="http://schemas.openxmlformats.org/officeDocument/2006/relationships/image" Target="../media/image383.png"/><Relationship Id="rId15" Type="http://schemas.openxmlformats.org/officeDocument/2006/relationships/image" Target="../media/image392.png"/><Relationship Id="rId16" Type="http://schemas.openxmlformats.org/officeDocument/2006/relationships/image" Target="../media/image403.png"/><Relationship Id="rId17" Type="http://schemas.openxmlformats.org/officeDocument/2006/relationships/image" Target="../media/image404.png"/><Relationship Id="rId18" Type="http://schemas.openxmlformats.org/officeDocument/2006/relationships/image" Target="../media/image120.png"/><Relationship Id="rId19" Type="http://schemas.openxmlformats.org/officeDocument/2006/relationships/image" Target="../media/image4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slide" Target="slide45.xml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" Target="slide50.xml"/><Relationship Id="rId20" Type="http://schemas.openxmlformats.org/officeDocument/2006/relationships/image" Target="../media/image401.png"/><Relationship Id="rId21" Type="http://schemas.openxmlformats.org/officeDocument/2006/relationships/image" Target="../media/image415.png"/><Relationship Id="rId22" Type="http://schemas.openxmlformats.org/officeDocument/2006/relationships/image" Target="../media/image416.png"/><Relationship Id="rId23" Type="http://schemas.openxmlformats.org/officeDocument/2006/relationships/image" Target="../media/image417.png"/><Relationship Id="rId24" Type="http://schemas.openxmlformats.org/officeDocument/2006/relationships/image" Target="../media/image418.png"/><Relationship Id="rId25" Type="http://schemas.openxmlformats.org/officeDocument/2006/relationships/image" Target="../media/image419.png"/><Relationship Id="rId26" Type="http://schemas.openxmlformats.org/officeDocument/2006/relationships/image" Target="../media/image420.png"/><Relationship Id="rId27" Type="http://schemas.openxmlformats.org/officeDocument/2006/relationships/image" Target="../media/image92.png"/><Relationship Id="rId28" Type="http://schemas.openxmlformats.org/officeDocument/2006/relationships/image" Target="../media/image421.png"/><Relationship Id="rId29" Type="http://schemas.openxmlformats.org/officeDocument/2006/relationships/image" Target="../media/image422.png"/><Relationship Id="rId30" Type="http://schemas.openxmlformats.org/officeDocument/2006/relationships/image" Target="../media/image120.png"/><Relationship Id="rId10" Type="http://schemas.openxmlformats.org/officeDocument/2006/relationships/image" Target="../media/image358.png"/><Relationship Id="rId11" Type="http://schemas.openxmlformats.org/officeDocument/2006/relationships/image" Target="../media/image359.png"/><Relationship Id="rId12" Type="http://schemas.openxmlformats.org/officeDocument/2006/relationships/image" Target="../media/image360.png"/><Relationship Id="rId13" Type="http://schemas.openxmlformats.org/officeDocument/2006/relationships/image" Target="../media/image409.png"/><Relationship Id="rId14" Type="http://schemas.openxmlformats.org/officeDocument/2006/relationships/image" Target="../media/image410.png"/><Relationship Id="rId15" Type="http://schemas.openxmlformats.org/officeDocument/2006/relationships/image" Target="../media/image411.png"/><Relationship Id="rId16" Type="http://schemas.openxmlformats.org/officeDocument/2006/relationships/image" Target="../media/image412.png"/><Relationship Id="rId17" Type="http://schemas.openxmlformats.org/officeDocument/2006/relationships/image" Target="../media/image53.png"/><Relationship Id="rId18" Type="http://schemas.openxmlformats.org/officeDocument/2006/relationships/image" Target="../media/image413.png"/><Relationship Id="rId19" Type="http://schemas.openxmlformats.org/officeDocument/2006/relationships/image" Target="../media/image4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2.xml"/><Relationship Id="rId3" Type="http://schemas.openxmlformats.org/officeDocument/2006/relationships/slide" Target="slide51.xml"/><Relationship Id="rId4" Type="http://schemas.openxmlformats.org/officeDocument/2006/relationships/slide" Target="slide4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4.png"/><Relationship Id="rId20" Type="http://schemas.openxmlformats.org/officeDocument/2006/relationships/image" Target="../media/image435.png"/><Relationship Id="rId21" Type="http://schemas.openxmlformats.org/officeDocument/2006/relationships/image" Target="../media/image436.png"/><Relationship Id="rId10" Type="http://schemas.openxmlformats.org/officeDocument/2006/relationships/image" Target="../media/image425.png"/><Relationship Id="rId11" Type="http://schemas.openxmlformats.org/officeDocument/2006/relationships/image" Target="../media/image426.png"/><Relationship Id="rId12" Type="http://schemas.openxmlformats.org/officeDocument/2006/relationships/image" Target="../media/image427.png"/><Relationship Id="rId13" Type="http://schemas.openxmlformats.org/officeDocument/2006/relationships/image" Target="../media/image428.png"/><Relationship Id="rId14" Type="http://schemas.openxmlformats.org/officeDocument/2006/relationships/image" Target="../media/image429.png"/><Relationship Id="rId15" Type="http://schemas.openxmlformats.org/officeDocument/2006/relationships/image" Target="../media/image430.png"/><Relationship Id="rId16" Type="http://schemas.openxmlformats.org/officeDocument/2006/relationships/image" Target="../media/image431.png"/><Relationship Id="rId17" Type="http://schemas.openxmlformats.org/officeDocument/2006/relationships/image" Target="../media/image432.png"/><Relationship Id="rId18" Type="http://schemas.openxmlformats.org/officeDocument/2006/relationships/image" Target="../media/image433.png"/><Relationship Id="rId19" Type="http://schemas.openxmlformats.org/officeDocument/2006/relationships/image" Target="../media/image4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409.png"/><Relationship Id="rId7" Type="http://schemas.openxmlformats.org/officeDocument/2006/relationships/image" Target="../media/image120.png"/><Relationship Id="rId8" Type="http://schemas.openxmlformats.org/officeDocument/2006/relationships/image" Target="../media/image42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20" Type="http://schemas.openxmlformats.org/officeDocument/2006/relationships/image" Target="../media/image40.png"/><Relationship Id="rId21" Type="http://schemas.openxmlformats.org/officeDocument/2006/relationships/image" Target="../media/image77.png"/><Relationship Id="rId22" Type="http://schemas.openxmlformats.org/officeDocument/2006/relationships/image" Target="../media/image19.png"/><Relationship Id="rId23" Type="http://schemas.openxmlformats.org/officeDocument/2006/relationships/image" Target="../media/image20.png"/><Relationship Id="rId24" Type="http://schemas.openxmlformats.org/officeDocument/2006/relationships/image" Target="../media/image56.png"/><Relationship Id="rId25" Type="http://schemas.openxmlformats.org/officeDocument/2006/relationships/image" Target="../media/image78.png"/><Relationship Id="rId26" Type="http://schemas.openxmlformats.org/officeDocument/2006/relationships/image" Target="../media/image79.png"/><Relationship Id="rId27" Type="http://schemas.openxmlformats.org/officeDocument/2006/relationships/image" Target="../media/image80.png"/><Relationship Id="rId10" Type="http://schemas.openxmlformats.org/officeDocument/2006/relationships/image" Target="../media/image10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9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67.png"/><Relationship Id="rId7" Type="http://schemas.openxmlformats.org/officeDocument/2006/relationships/image" Target="../media/image17.png"/><Relationship Id="rId8" Type="http://schemas.openxmlformats.org/officeDocument/2006/relationships/image" Target="../media/image68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7.png"/><Relationship Id="rId20" Type="http://schemas.openxmlformats.org/officeDocument/2006/relationships/image" Target="../media/image445.png"/><Relationship Id="rId21" Type="http://schemas.openxmlformats.org/officeDocument/2006/relationships/image" Target="../media/image10.png"/><Relationship Id="rId22" Type="http://schemas.openxmlformats.org/officeDocument/2006/relationships/image" Target="../media/image446.png"/><Relationship Id="rId23" Type="http://schemas.openxmlformats.org/officeDocument/2006/relationships/image" Target="../media/image302.png"/><Relationship Id="rId10" Type="http://schemas.openxmlformats.org/officeDocument/2006/relationships/image" Target="../media/image438.png"/><Relationship Id="rId11" Type="http://schemas.openxmlformats.org/officeDocument/2006/relationships/image" Target="../media/image283.png"/><Relationship Id="rId12" Type="http://schemas.openxmlformats.org/officeDocument/2006/relationships/image" Target="../media/image439.png"/><Relationship Id="rId13" Type="http://schemas.openxmlformats.org/officeDocument/2006/relationships/image" Target="../media/image45.png"/><Relationship Id="rId14" Type="http://schemas.openxmlformats.org/officeDocument/2006/relationships/image" Target="../media/image440.png"/><Relationship Id="rId15" Type="http://schemas.openxmlformats.org/officeDocument/2006/relationships/image" Target="../media/image441.png"/><Relationship Id="rId16" Type="http://schemas.openxmlformats.org/officeDocument/2006/relationships/image" Target="../media/image442.png"/><Relationship Id="rId17" Type="http://schemas.openxmlformats.org/officeDocument/2006/relationships/image" Target="../media/image36.png"/><Relationship Id="rId18" Type="http://schemas.openxmlformats.org/officeDocument/2006/relationships/image" Target="../media/image443.png"/><Relationship Id="rId19" Type="http://schemas.openxmlformats.org/officeDocument/2006/relationships/image" Target="../media/image44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358.png"/><Relationship Id="rId7" Type="http://schemas.openxmlformats.org/officeDocument/2006/relationships/image" Target="../media/image359.png"/><Relationship Id="rId8" Type="http://schemas.openxmlformats.org/officeDocument/2006/relationships/image" Target="../media/image360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1.png"/><Relationship Id="rId12" Type="http://schemas.openxmlformats.org/officeDocument/2006/relationships/image" Target="../media/image452.png"/><Relationship Id="rId13" Type="http://schemas.openxmlformats.org/officeDocument/2006/relationships/image" Target="../media/image453.png"/><Relationship Id="rId14" Type="http://schemas.openxmlformats.org/officeDocument/2006/relationships/image" Target="../media/image454.png"/><Relationship Id="rId15" Type="http://schemas.openxmlformats.org/officeDocument/2006/relationships/image" Target="../media/image455.png"/><Relationship Id="rId16" Type="http://schemas.openxmlformats.org/officeDocument/2006/relationships/image" Target="../media/image45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7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1.png"/><Relationship Id="rId7" Type="http://schemas.openxmlformats.org/officeDocument/2006/relationships/image" Target="../media/image410.png"/><Relationship Id="rId8" Type="http://schemas.openxmlformats.org/officeDocument/2006/relationships/image" Target="../media/image448.png"/><Relationship Id="rId9" Type="http://schemas.openxmlformats.org/officeDocument/2006/relationships/image" Target="../media/image449.png"/><Relationship Id="rId10" Type="http://schemas.openxmlformats.org/officeDocument/2006/relationships/image" Target="../media/image450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0.png"/><Relationship Id="rId20" Type="http://schemas.openxmlformats.org/officeDocument/2006/relationships/image" Target="../media/image467.png"/><Relationship Id="rId21" Type="http://schemas.openxmlformats.org/officeDocument/2006/relationships/image" Target="../media/image468.png"/><Relationship Id="rId22" Type="http://schemas.openxmlformats.org/officeDocument/2006/relationships/image" Target="../media/image6.png"/><Relationship Id="rId23" Type="http://schemas.openxmlformats.org/officeDocument/2006/relationships/image" Target="../media/image469.png"/><Relationship Id="rId24" Type="http://schemas.openxmlformats.org/officeDocument/2006/relationships/image" Target="../media/image470.png"/><Relationship Id="rId10" Type="http://schemas.openxmlformats.org/officeDocument/2006/relationships/image" Target="../media/image401.png"/><Relationship Id="rId11" Type="http://schemas.openxmlformats.org/officeDocument/2006/relationships/image" Target="../media/image461.png"/><Relationship Id="rId12" Type="http://schemas.openxmlformats.org/officeDocument/2006/relationships/image" Target="../media/image462.png"/><Relationship Id="rId13" Type="http://schemas.openxmlformats.org/officeDocument/2006/relationships/image" Target="../media/image88.png"/><Relationship Id="rId14" Type="http://schemas.openxmlformats.org/officeDocument/2006/relationships/image" Target="../media/image238.png"/><Relationship Id="rId15" Type="http://schemas.openxmlformats.org/officeDocument/2006/relationships/image" Target="../media/image463.png"/><Relationship Id="rId16" Type="http://schemas.openxmlformats.org/officeDocument/2006/relationships/image" Target="../media/image464.png"/><Relationship Id="rId17" Type="http://schemas.openxmlformats.org/officeDocument/2006/relationships/image" Target="../media/image465.png"/><Relationship Id="rId18" Type="http://schemas.openxmlformats.org/officeDocument/2006/relationships/image" Target="../media/image466.png"/><Relationship Id="rId19" Type="http://schemas.openxmlformats.org/officeDocument/2006/relationships/image" Target="../media/image4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457.png"/><Relationship Id="rId7" Type="http://schemas.openxmlformats.org/officeDocument/2006/relationships/image" Target="../media/image458.png"/><Relationship Id="rId8" Type="http://schemas.openxmlformats.org/officeDocument/2006/relationships/image" Target="../media/image459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4.png"/><Relationship Id="rId12" Type="http://schemas.openxmlformats.org/officeDocument/2006/relationships/image" Target="../media/image475.png"/><Relationship Id="rId13" Type="http://schemas.openxmlformats.org/officeDocument/2006/relationships/image" Target="../media/image476.png"/><Relationship Id="rId14" Type="http://schemas.openxmlformats.org/officeDocument/2006/relationships/image" Target="../media/image477.png"/><Relationship Id="rId15" Type="http://schemas.openxmlformats.org/officeDocument/2006/relationships/image" Target="../media/image478.png"/><Relationship Id="rId16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443.png"/><Relationship Id="rId7" Type="http://schemas.openxmlformats.org/officeDocument/2006/relationships/image" Target="../media/image446.png"/><Relationship Id="rId8" Type="http://schemas.openxmlformats.org/officeDocument/2006/relationships/image" Target="../media/image471.png"/><Relationship Id="rId9" Type="http://schemas.openxmlformats.org/officeDocument/2006/relationships/image" Target="../media/image472.png"/><Relationship Id="rId10" Type="http://schemas.openxmlformats.org/officeDocument/2006/relationships/image" Target="../media/image473.png"/></Relationships>
</file>

<file path=ppt/slides/_rels/slide54.xml.rels><?xml version="1.0" encoding="UTF-8" standalone="yes"?>
<Relationships xmlns="http://schemas.openxmlformats.org/package/2006/relationships"><Relationship Id="rId46" Type="http://schemas.openxmlformats.org/officeDocument/2006/relationships/image" Target="../media/image398.png"/><Relationship Id="rId47" Type="http://schemas.openxmlformats.org/officeDocument/2006/relationships/slide" Target="slide80.xml"/><Relationship Id="rId48" Type="http://schemas.openxmlformats.org/officeDocument/2006/relationships/image" Target="../media/image36.png"/><Relationship Id="rId49" Type="http://schemas.openxmlformats.org/officeDocument/2006/relationships/image" Target="../media/image492.png"/><Relationship Id="rId20" Type="http://schemas.openxmlformats.org/officeDocument/2006/relationships/image" Target="../media/image16.png"/><Relationship Id="rId21" Type="http://schemas.openxmlformats.org/officeDocument/2006/relationships/image" Target="../media/image17.png"/><Relationship Id="rId22" Type="http://schemas.openxmlformats.org/officeDocument/2006/relationships/image" Target="../media/image18.png"/><Relationship Id="rId23" Type="http://schemas.openxmlformats.org/officeDocument/2006/relationships/image" Target="../media/image479.png"/><Relationship Id="rId24" Type="http://schemas.openxmlformats.org/officeDocument/2006/relationships/image" Target="../media/image345.png"/><Relationship Id="rId25" Type="http://schemas.openxmlformats.org/officeDocument/2006/relationships/image" Target="../media/image346.png"/><Relationship Id="rId26" Type="http://schemas.openxmlformats.org/officeDocument/2006/relationships/image" Target="../media/image96.png"/><Relationship Id="rId27" Type="http://schemas.openxmlformats.org/officeDocument/2006/relationships/image" Target="../media/image480.png"/><Relationship Id="rId28" Type="http://schemas.openxmlformats.org/officeDocument/2006/relationships/image" Target="../media/image481.png"/><Relationship Id="rId29" Type="http://schemas.openxmlformats.org/officeDocument/2006/relationships/image" Target="../media/image482.png"/><Relationship Id="rId50" Type="http://schemas.openxmlformats.org/officeDocument/2006/relationships/image" Target="../media/image472.png"/><Relationship Id="rId51" Type="http://schemas.openxmlformats.org/officeDocument/2006/relationships/image" Target="../media/image477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65.xml"/><Relationship Id="rId4" Type="http://schemas.openxmlformats.org/officeDocument/2006/relationships/slide" Target="slide68.xml"/><Relationship Id="rId5" Type="http://schemas.openxmlformats.org/officeDocument/2006/relationships/slide" Target="slide1.xml"/><Relationship Id="rId30" Type="http://schemas.openxmlformats.org/officeDocument/2006/relationships/image" Target="../media/image281.png"/><Relationship Id="rId31" Type="http://schemas.openxmlformats.org/officeDocument/2006/relationships/image" Target="../media/image347.png"/><Relationship Id="rId32" Type="http://schemas.openxmlformats.org/officeDocument/2006/relationships/image" Target="../media/image348.png"/><Relationship Id="rId9" Type="http://schemas.openxmlformats.org/officeDocument/2006/relationships/slide" Target="slide70.xml"/><Relationship Id="rId6" Type="http://schemas.openxmlformats.org/officeDocument/2006/relationships/slide" Target="slide77.xml"/><Relationship Id="rId7" Type="http://schemas.openxmlformats.org/officeDocument/2006/relationships/slide" Target="slide72.xml"/><Relationship Id="rId8" Type="http://schemas.openxmlformats.org/officeDocument/2006/relationships/slide" Target="slide73.xml"/><Relationship Id="rId33" Type="http://schemas.openxmlformats.org/officeDocument/2006/relationships/image" Target="../media/image349.png"/><Relationship Id="rId34" Type="http://schemas.openxmlformats.org/officeDocument/2006/relationships/image" Target="../media/image350.png"/><Relationship Id="rId35" Type="http://schemas.openxmlformats.org/officeDocument/2006/relationships/image" Target="../media/image351.png"/><Relationship Id="rId36" Type="http://schemas.openxmlformats.org/officeDocument/2006/relationships/image" Target="../media/image352.png"/><Relationship Id="rId10" Type="http://schemas.openxmlformats.org/officeDocument/2006/relationships/slide" Target="slide55.xml"/><Relationship Id="rId11" Type="http://schemas.openxmlformats.org/officeDocument/2006/relationships/slide" Target="slide74.xml"/><Relationship Id="rId12" Type="http://schemas.openxmlformats.org/officeDocument/2006/relationships/slide" Target="slide29.xml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31.png"/><Relationship Id="rId16" Type="http://schemas.openxmlformats.org/officeDocument/2006/relationships/slide" Target="slide69.xml"/><Relationship Id="rId17" Type="http://schemas.openxmlformats.org/officeDocument/2006/relationships/slide" Target="slide79.xml"/><Relationship Id="rId18" Type="http://schemas.openxmlformats.org/officeDocument/2006/relationships/slide" Target="slide67.xml"/><Relationship Id="rId19" Type="http://schemas.openxmlformats.org/officeDocument/2006/relationships/slide" Target="slide71.xml"/><Relationship Id="rId37" Type="http://schemas.openxmlformats.org/officeDocument/2006/relationships/image" Target="../media/image483.png"/><Relationship Id="rId38" Type="http://schemas.openxmlformats.org/officeDocument/2006/relationships/image" Target="../media/image484.png"/><Relationship Id="rId39" Type="http://schemas.openxmlformats.org/officeDocument/2006/relationships/image" Target="../media/image485.png"/><Relationship Id="rId40" Type="http://schemas.openxmlformats.org/officeDocument/2006/relationships/image" Target="../media/image486.png"/><Relationship Id="rId41" Type="http://schemas.openxmlformats.org/officeDocument/2006/relationships/image" Target="../media/image487.png"/><Relationship Id="rId42" Type="http://schemas.openxmlformats.org/officeDocument/2006/relationships/image" Target="../media/image488.png"/><Relationship Id="rId43" Type="http://schemas.openxmlformats.org/officeDocument/2006/relationships/image" Target="../media/image489.png"/><Relationship Id="rId44" Type="http://schemas.openxmlformats.org/officeDocument/2006/relationships/image" Target="../media/image490.png"/><Relationship Id="rId45" Type="http://schemas.openxmlformats.org/officeDocument/2006/relationships/image" Target="../media/image491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5.png"/><Relationship Id="rId20" Type="http://schemas.openxmlformats.org/officeDocument/2006/relationships/image" Target="../media/image505.png"/><Relationship Id="rId21" Type="http://schemas.openxmlformats.org/officeDocument/2006/relationships/image" Target="../media/image506.png"/><Relationship Id="rId22" Type="http://schemas.openxmlformats.org/officeDocument/2006/relationships/image" Target="../media/image507.png"/><Relationship Id="rId10" Type="http://schemas.openxmlformats.org/officeDocument/2006/relationships/image" Target="../media/image496.png"/><Relationship Id="rId11" Type="http://schemas.openxmlformats.org/officeDocument/2006/relationships/image" Target="../media/image497.png"/><Relationship Id="rId12" Type="http://schemas.openxmlformats.org/officeDocument/2006/relationships/image" Target="../media/image498.png"/><Relationship Id="rId13" Type="http://schemas.openxmlformats.org/officeDocument/2006/relationships/image" Target="../media/image499.png"/><Relationship Id="rId14" Type="http://schemas.openxmlformats.org/officeDocument/2006/relationships/image" Target="../media/image500.png"/><Relationship Id="rId15" Type="http://schemas.openxmlformats.org/officeDocument/2006/relationships/image" Target="../media/image501.png"/><Relationship Id="rId16" Type="http://schemas.openxmlformats.org/officeDocument/2006/relationships/image" Target="../media/image502.png"/><Relationship Id="rId17" Type="http://schemas.openxmlformats.org/officeDocument/2006/relationships/image" Target="../media/image503.png"/><Relationship Id="rId18" Type="http://schemas.openxmlformats.org/officeDocument/2006/relationships/image" Target="../media/image504.png"/><Relationship Id="rId19" Type="http://schemas.openxmlformats.org/officeDocument/2006/relationships/slide" Target="slide78.xml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493.png"/><Relationship Id="rId7" Type="http://schemas.openxmlformats.org/officeDocument/2006/relationships/image" Target="../media/image494.png"/><Relationship Id="rId8" Type="http://schemas.openxmlformats.org/officeDocument/2006/relationships/image" Target="../media/image479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514.png"/><Relationship Id="rId21" Type="http://schemas.openxmlformats.org/officeDocument/2006/relationships/image" Target="../media/image515.png"/><Relationship Id="rId22" Type="http://schemas.openxmlformats.org/officeDocument/2006/relationships/image" Target="../media/image516.png"/><Relationship Id="rId23" Type="http://schemas.openxmlformats.org/officeDocument/2006/relationships/image" Target="../media/image517.png"/><Relationship Id="rId24" Type="http://schemas.openxmlformats.org/officeDocument/2006/relationships/image" Target="../media/image518.png"/><Relationship Id="rId25" Type="http://schemas.openxmlformats.org/officeDocument/2006/relationships/image" Target="../media/image519.png"/><Relationship Id="rId26" Type="http://schemas.openxmlformats.org/officeDocument/2006/relationships/image" Target="../media/image520.png"/><Relationship Id="rId27" Type="http://schemas.openxmlformats.org/officeDocument/2006/relationships/image" Target="../media/image521.png"/><Relationship Id="rId28" Type="http://schemas.openxmlformats.org/officeDocument/2006/relationships/image" Target="../media/image522.png"/><Relationship Id="rId29" Type="http://schemas.openxmlformats.org/officeDocument/2006/relationships/image" Target="../media/image523.png"/><Relationship Id="rId30" Type="http://schemas.openxmlformats.org/officeDocument/2006/relationships/image" Target="../media/image524.png"/><Relationship Id="rId10" Type="http://schemas.openxmlformats.org/officeDocument/2006/relationships/image" Target="../media/image3.png"/><Relationship Id="rId11" Type="http://schemas.openxmlformats.org/officeDocument/2006/relationships/image" Target="../media/image4.png"/><Relationship Id="rId12" Type="http://schemas.openxmlformats.org/officeDocument/2006/relationships/image" Target="../media/image31.png"/><Relationship Id="rId13" Type="http://schemas.openxmlformats.org/officeDocument/2006/relationships/image" Target="../media/image508.png"/><Relationship Id="rId14" Type="http://schemas.openxmlformats.org/officeDocument/2006/relationships/image" Target="../media/image509.png"/><Relationship Id="rId15" Type="http://schemas.openxmlformats.org/officeDocument/2006/relationships/image" Target="../media/image510.png"/><Relationship Id="rId16" Type="http://schemas.openxmlformats.org/officeDocument/2006/relationships/image" Target="../media/image511.png"/><Relationship Id="rId17" Type="http://schemas.openxmlformats.org/officeDocument/2006/relationships/image" Target="../media/image512.png"/><Relationship Id="rId18" Type="http://schemas.openxmlformats.org/officeDocument/2006/relationships/image" Target="../media/image513.png"/><Relationship Id="rId19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8.xml"/><Relationship Id="rId3" Type="http://schemas.openxmlformats.org/officeDocument/2006/relationships/slide" Target="slide61.xml"/><Relationship Id="rId4" Type="http://schemas.openxmlformats.org/officeDocument/2006/relationships/slide" Target="slide60.xml"/><Relationship Id="rId5" Type="http://schemas.openxmlformats.org/officeDocument/2006/relationships/slide" Target="slide57.xml"/><Relationship Id="rId6" Type="http://schemas.openxmlformats.org/officeDocument/2006/relationships/slide" Target="slide63.xml"/><Relationship Id="rId7" Type="http://schemas.openxmlformats.org/officeDocument/2006/relationships/slide" Target="slide62.xml"/><Relationship Id="rId8" Type="http://schemas.openxmlformats.org/officeDocument/2006/relationships/slide" Target="slide64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7.png"/><Relationship Id="rId12" Type="http://schemas.openxmlformats.org/officeDocument/2006/relationships/image" Target="../media/image21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525.png"/><Relationship Id="rId7" Type="http://schemas.openxmlformats.org/officeDocument/2006/relationships/image" Target="../media/image103.png"/><Relationship Id="rId8" Type="http://schemas.openxmlformats.org/officeDocument/2006/relationships/image" Target="../media/image526.png"/><Relationship Id="rId9" Type="http://schemas.openxmlformats.org/officeDocument/2006/relationships/image" Target="../media/image512.png"/><Relationship Id="rId10" Type="http://schemas.openxmlformats.org/officeDocument/2006/relationships/image" Target="../media/image511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4.png"/><Relationship Id="rId12" Type="http://schemas.openxmlformats.org/officeDocument/2006/relationships/image" Target="../media/image530.png"/><Relationship Id="rId13" Type="http://schemas.openxmlformats.org/officeDocument/2006/relationships/image" Target="../media/image531.png"/><Relationship Id="rId14" Type="http://schemas.openxmlformats.org/officeDocument/2006/relationships/image" Target="../media/image53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67.png"/><Relationship Id="rId7" Type="http://schemas.openxmlformats.org/officeDocument/2006/relationships/image" Target="../media/image513.png"/><Relationship Id="rId8" Type="http://schemas.openxmlformats.org/officeDocument/2006/relationships/image" Target="../media/image528.png"/><Relationship Id="rId9" Type="http://schemas.openxmlformats.org/officeDocument/2006/relationships/image" Target="../media/image529.png"/><Relationship Id="rId10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538.png"/><Relationship Id="rId15" Type="http://schemas.openxmlformats.org/officeDocument/2006/relationships/image" Target="../media/image415.png"/><Relationship Id="rId16" Type="http://schemas.openxmlformats.org/officeDocument/2006/relationships/image" Target="../media/image41.png"/><Relationship Id="rId17" Type="http://schemas.openxmlformats.org/officeDocument/2006/relationships/image" Target="../media/image399.png"/><Relationship Id="rId18" Type="http://schemas.openxmlformats.org/officeDocument/2006/relationships/image" Target="../media/image539.png"/><Relationship Id="rId19" Type="http://schemas.openxmlformats.org/officeDocument/2006/relationships/image" Target="../media/image5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533.png"/><Relationship Id="rId7" Type="http://schemas.openxmlformats.org/officeDocument/2006/relationships/image" Target="../media/image534.png"/><Relationship Id="rId8" Type="http://schemas.openxmlformats.org/officeDocument/2006/relationships/image" Target="../media/image535.png"/><Relationship Id="rId9" Type="http://schemas.openxmlformats.org/officeDocument/2006/relationships/image" Target="../media/image536.png"/><Relationship Id="rId10" Type="http://schemas.openxmlformats.org/officeDocument/2006/relationships/image" Target="../media/image53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20" Type="http://schemas.openxmlformats.org/officeDocument/2006/relationships/image" Target="../media/image91.png"/><Relationship Id="rId21" Type="http://schemas.openxmlformats.org/officeDocument/2006/relationships/image" Target="../media/image92.png"/><Relationship Id="rId22" Type="http://schemas.openxmlformats.org/officeDocument/2006/relationships/image" Target="../media/image34.png"/><Relationship Id="rId23" Type="http://schemas.openxmlformats.org/officeDocument/2006/relationships/image" Target="../media/image48.png"/><Relationship Id="rId24" Type="http://schemas.openxmlformats.org/officeDocument/2006/relationships/image" Target="../media/image33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45.png"/><Relationship Id="rId13" Type="http://schemas.openxmlformats.org/officeDocument/2006/relationships/image" Target="../media/image87.png"/><Relationship Id="rId14" Type="http://schemas.openxmlformats.org/officeDocument/2006/relationships/image" Target="../media/image42.png"/><Relationship Id="rId15" Type="http://schemas.openxmlformats.org/officeDocument/2006/relationships/image" Target="../media/image88.png"/><Relationship Id="rId16" Type="http://schemas.openxmlformats.org/officeDocument/2006/relationships/image" Target="../media/image32.png"/><Relationship Id="rId17" Type="http://schemas.openxmlformats.org/officeDocument/2006/relationships/image" Target="../media/image89.png"/><Relationship Id="rId18" Type="http://schemas.openxmlformats.org/officeDocument/2006/relationships/image" Target="../media/image25.png"/><Relationship Id="rId19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5.png"/><Relationship Id="rId12" Type="http://schemas.openxmlformats.org/officeDocument/2006/relationships/image" Target="../media/image546.png"/><Relationship Id="rId13" Type="http://schemas.openxmlformats.org/officeDocument/2006/relationships/image" Target="../media/image547.png"/><Relationship Id="rId14" Type="http://schemas.openxmlformats.org/officeDocument/2006/relationships/image" Target="../media/image548.png"/><Relationship Id="rId15" Type="http://schemas.openxmlformats.org/officeDocument/2006/relationships/image" Target="../media/image519.png"/><Relationship Id="rId16" Type="http://schemas.openxmlformats.org/officeDocument/2006/relationships/image" Target="../media/image549.png"/><Relationship Id="rId17" Type="http://schemas.openxmlformats.org/officeDocument/2006/relationships/image" Target="../media/image550.png"/><Relationship Id="rId18" Type="http://schemas.openxmlformats.org/officeDocument/2006/relationships/image" Target="../media/image518.png"/><Relationship Id="rId19" Type="http://schemas.openxmlformats.org/officeDocument/2006/relationships/image" Target="../media/image55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517.png"/><Relationship Id="rId7" Type="http://schemas.openxmlformats.org/officeDocument/2006/relationships/image" Target="../media/image541.png"/><Relationship Id="rId8" Type="http://schemas.openxmlformats.org/officeDocument/2006/relationships/image" Target="../media/image542.png"/><Relationship Id="rId9" Type="http://schemas.openxmlformats.org/officeDocument/2006/relationships/image" Target="../media/image543.png"/><Relationship Id="rId10" Type="http://schemas.openxmlformats.org/officeDocument/2006/relationships/image" Target="../media/image544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5.png"/><Relationship Id="rId12" Type="http://schemas.openxmlformats.org/officeDocument/2006/relationships/image" Target="../media/image516.png"/><Relationship Id="rId13" Type="http://schemas.openxmlformats.org/officeDocument/2006/relationships/image" Target="../media/image55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531.png"/><Relationship Id="rId7" Type="http://schemas.openxmlformats.org/officeDocument/2006/relationships/image" Target="../media/image552.png"/><Relationship Id="rId8" Type="http://schemas.openxmlformats.org/officeDocument/2006/relationships/image" Target="../media/image515.png"/><Relationship Id="rId9" Type="http://schemas.openxmlformats.org/officeDocument/2006/relationships/image" Target="../media/image553.png"/><Relationship Id="rId10" Type="http://schemas.openxmlformats.org/officeDocument/2006/relationships/image" Target="../media/image5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470.png"/><Relationship Id="rId7" Type="http://schemas.openxmlformats.org/officeDocument/2006/relationships/image" Target="../media/image510.png"/><Relationship Id="rId8" Type="http://schemas.openxmlformats.org/officeDocument/2006/relationships/image" Target="../media/image557.png"/><Relationship Id="rId9" Type="http://schemas.openxmlformats.org/officeDocument/2006/relationships/image" Target="../media/image558.png"/><Relationship Id="rId10" Type="http://schemas.openxmlformats.org/officeDocument/2006/relationships/image" Target="../media/image508.png"/><Relationship Id="rId11" Type="http://schemas.openxmlformats.org/officeDocument/2006/relationships/image" Target="../media/image50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2.png"/><Relationship Id="rId12" Type="http://schemas.openxmlformats.org/officeDocument/2006/relationships/image" Target="../media/image563.png"/><Relationship Id="rId13" Type="http://schemas.openxmlformats.org/officeDocument/2006/relationships/image" Target="../media/image524.png"/><Relationship Id="rId14" Type="http://schemas.openxmlformats.org/officeDocument/2006/relationships/image" Target="../media/image564.png"/><Relationship Id="rId15" Type="http://schemas.openxmlformats.org/officeDocument/2006/relationships/image" Target="../media/image5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559.png"/><Relationship Id="rId7" Type="http://schemas.openxmlformats.org/officeDocument/2006/relationships/image" Target="../media/image522.png"/><Relationship Id="rId8" Type="http://schemas.openxmlformats.org/officeDocument/2006/relationships/image" Target="../media/image560.png"/><Relationship Id="rId9" Type="http://schemas.openxmlformats.org/officeDocument/2006/relationships/image" Target="../media/image523.png"/><Relationship Id="rId10" Type="http://schemas.openxmlformats.org/officeDocument/2006/relationships/image" Target="../media/image561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9.png"/><Relationship Id="rId20" Type="http://schemas.openxmlformats.org/officeDocument/2006/relationships/image" Target="../media/image520.png"/><Relationship Id="rId21" Type="http://schemas.openxmlformats.org/officeDocument/2006/relationships/image" Target="../media/image578.png"/><Relationship Id="rId22" Type="http://schemas.openxmlformats.org/officeDocument/2006/relationships/image" Target="../media/image579.png"/><Relationship Id="rId23" Type="http://schemas.openxmlformats.org/officeDocument/2006/relationships/image" Target="../media/image580.png"/><Relationship Id="rId24" Type="http://schemas.openxmlformats.org/officeDocument/2006/relationships/image" Target="../media/image581.png"/><Relationship Id="rId25" Type="http://schemas.openxmlformats.org/officeDocument/2006/relationships/image" Target="../media/image582.png"/><Relationship Id="rId10" Type="http://schemas.openxmlformats.org/officeDocument/2006/relationships/image" Target="../media/image570.png"/><Relationship Id="rId11" Type="http://schemas.openxmlformats.org/officeDocument/2006/relationships/image" Target="../media/image571.png"/><Relationship Id="rId12" Type="http://schemas.openxmlformats.org/officeDocument/2006/relationships/image" Target="../media/image572.png"/><Relationship Id="rId13" Type="http://schemas.openxmlformats.org/officeDocument/2006/relationships/image" Target="../media/image573.png"/><Relationship Id="rId14" Type="http://schemas.openxmlformats.org/officeDocument/2006/relationships/image" Target="../media/image574.png"/><Relationship Id="rId15" Type="http://schemas.openxmlformats.org/officeDocument/2006/relationships/image" Target="../media/image575.png"/><Relationship Id="rId16" Type="http://schemas.openxmlformats.org/officeDocument/2006/relationships/image" Target="../media/image576.png"/><Relationship Id="rId17" Type="http://schemas.openxmlformats.org/officeDocument/2006/relationships/image" Target="../media/image577.png"/><Relationship Id="rId18" Type="http://schemas.openxmlformats.org/officeDocument/2006/relationships/image" Target="../media/image404.png"/><Relationship Id="rId19" Type="http://schemas.openxmlformats.org/officeDocument/2006/relationships/image" Target="../media/image52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566.png"/><Relationship Id="rId7" Type="http://schemas.openxmlformats.org/officeDocument/2006/relationships/image" Target="../media/image567.png"/><Relationship Id="rId8" Type="http://schemas.openxmlformats.org/officeDocument/2006/relationships/image" Target="../media/image568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5.png"/><Relationship Id="rId20" Type="http://schemas.openxmlformats.org/officeDocument/2006/relationships/image" Target="../media/image592.png"/><Relationship Id="rId21" Type="http://schemas.openxmlformats.org/officeDocument/2006/relationships/image" Target="../media/image363.png"/><Relationship Id="rId22" Type="http://schemas.openxmlformats.org/officeDocument/2006/relationships/image" Target="../media/image364.png"/><Relationship Id="rId23" Type="http://schemas.openxmlformats.org/officeDocument/2006/relationships/image" Target="../media/image399.png"/><Relationship Id="rId24" Type="http://schemas.openxmlformats.org/officeDocument/2006/relationships/image" Target="../media/image593.png"/><Relationship Id="rId25" Type="http://schemas.openxmlformats.org/officeDocument/2006/relationships/image" Target="../media/image594.png"/><Relationship Id="rId26" Type="http://schemas.openxmlformats.org/officeDocument/2006/relationships/image" Target="../media/image595.png"/><Relationship Id="rId10" Type="http://schemas.openxmlformats.org/officeDocument/2006/relationships/image" Target="../media/image586.png"/><Relationship Id="rId11" Type="http://schemas.openxmlformats.org/officeDocument/2006/relationships/image" Target="../media/image587.png"/><Relationship Id="rId12" Type="http://schemas.openxmlformats.org/officeDocument/2006/relationships/image" Target="../media/image588.png"/><Relationship Id="rId13" Type="http://schemas.openxmlformats.org/officeDocument/2006/relationships/image" Target="../media/image589.png"/><Relationship Id="rId14" Type="http://schemas.openxmlformats.org/officeDocument/2006/relationships/image" Target="../media/image590.png"/><Relationship Id="rId15" Type="http://schemas.openxmlformats.org/officeDocument/2006/relationships/image" Target="../media/image362.png"/><Relationship Id="rId16" Type="http://schemas.openxmlformats.org/officeDocument/2006/relationships/image" Target="../media/image336.png"/><Relationship Id="rId17" Type="http://schemas.openxmlformats.org/officeDocument/2006/relationships/image" Target="../media/image83.png"/><Relationship Id="rId18" Type="http://schemas.openxmlformats.org/officeDocument/2006/relationships/image" Target="../media/image591.png"/><Relationship Id="rId19" Type="http://schemas.openxmlformats.org/officeDocument/2006/relationships/image" Target="../media/image34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slide" Target="slide66.xml"/><Relationship Id="rId7" Type="http://schemas.openxmlformats.org/officeDocument/2006/relationships/image" Target="../media/image583.png"/><Relationship Id="rId8" Type="http://schemas.openxmlformats.org/officeDocument/2006/relationships/image" Target="../media/image584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599.png"/><Relationship Id="rId13" Type="http://schemas.openxmlformats.org/officeDocument/2006/relationships/image" Target="../media/image600.png"/><Relationship Id="rId14" Type="http://schemas.openxmlformats.org/officeDocument/2006/relationships/image" Target="../media/image412.png"/><Relationship Id="rId15" Type="http://schemas.openxmlformats.org/officeDocument/2006/relationships/image" Target="../media/image38.png"/><Relationship Id="rId16" Type="http://schemas.openxmlformats.org/officeDocument/2006/relationships/image" Target="../media/image60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595.png"/><Relationship Id="rId7" Type="http://schemas.openxmlformats.org/officeDocument/2006/relationships/image" Target="../media/image594.png"/><Relationship Id="rId8" Type="http://schemas.openxmlformats.org/officeDocument/2006/relationships/image" Target="../media/image596.png"/><Relationship Id="rId9" Type="http://schemas.openxmlformats.org/officeDocument/2006/relationships/image" Target="../media/image597.png"/><Relationship Id="rId10" Type="http://schemas.openxmlformats.org/officeDocument/2006/relationships/image" Target="../media/image598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3.png"/><Relationship Id="rId20" Type="http://schemas.openxmlformats.org/officeDocument/2006/relationships/image" Target="../media/image613.png"/><Relationship Id="rId21" Type="http://schemas.openxmlformats.org/officeDocument/2006/relationships/image" Target="../media/image614.png"/><Relationship Id="rId22" Type="http://schemas.openxmlformats.org/officeDocument/2006/relationships/image" Target="../media/image615.png"/><Relationship Id="rId23" Type="http://schemas.openxmlformats.org/officeDocument/2006/relationships/image" Target="../media/image616.png"/><Relationship Id="rId24" Type="http://schemas.openxmlformats.org/officeDocument/2006/relationships/image" Target="../media/image617.png"/><Relationship Id="rId25" Type="http://schemas.openxmlformats.org/officeDocument/2006/relationships/image" Target="../media/image618.png"/><Relationship Id="rId26" Type="http://schemas.openxmlformats.org/officeDocument/2006/relationships/image" Target="../media/image619.png"/><Relationship Id="rId27" Type="http://schemas.openxmlformats.org/officeDocument/2006/relationships/image" Target="../media/image620.png"/><Relationship Id="rId28" Type="http://schemas.openxmlformats.org/officeDocument/2006/relationships/image" Target="../media/image621.png"/><Relationship Id="rId10" Type="http://schemas.openxmlformats.org/officeDocument/2006/relationships/image" Target="../media/image604.png"/><Relationship Id="rId11" Type="http://schemas.openxmlformats.org/officeDocument/2006/relationships/image" Target="../media/image605.png"/><Relationship Id="rId12" Type="http://schemas.openxmlformats.org/officeDocument/2006/relationships/image" Target="../media/image606.png"/><Relationship Id="rId13" Type="http://schemas.openxmlformats.org/officeDocument/2006/relationships/image" Target="../media/image607.png"/><Relationship Id="rId14" Type="http://schemas.openxmlformats.org/officeDocument/2006/relationships/image" Target="../media/image608.png"/><Relationship Id="rId15" Type="http://schemas.openxmlformats.org/officeDocument/2006/relationships/image" Target="../media/image468.png"/><Relationship Id="rId16" Type="http://schemas.openxmlformats.org/officeDocument/2006/relationships/image" Target="../media/image609.png"/><Relationship Id="rId17" Type="http://schemas.openxmlformats.org/officeDocument/2006/relationships/image" Target="../media/image610.png"/><Relationship Id="rId18" Type="http://schemas.openxmlformats.org/officeDocument/2006/relationships/image" Target="../media/image611.png"/><Relationship Id="rId19" Type="http://schemas.openxmlformats.org/officeDocument/2006/relationships/image" Target="../media/image61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slide" Target="slide49.xml"/><Relationship Id="rId7" Type="http://schemas.openxmlformats.org/officeDocument/2006/relationships/image" Target="../media/image409.png"/><Relationship Id="rId8" Type="http://schemas.openxmlformats.org/officeDocument/2006/relationships/image" Target="../media/image602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4.png"/><Relationship Id="rId12" Type="http://schemas.openxmlformats.org/officeDocument/2006/relationships/image" Target="../media/image625.png"/><Relationship Id="rId13" Type="http://schemas.openxmlformats.org/officeDocument/2006/relationships/image" Target="../media/image72.png"/><Relationship Id="rId14" Type="http://schemas.openxmlformats.org/officeDocument/2006/relationships/image" Target="../media/image626.png"/><Relationship Id="rId15" Type="http://schemas.openxmlformats.org/officeDocument/2006/relationships/image" Target="../media/image627.png"/><Relationship Id="rId16" Type="http://schemas.openxmlformats.org/officeDocument/2006/relationships/image" Target="../media/image628.png"/><Relationship Id="rId17" Type="http://schemas.openxmlformats.org/officeDocument/2006/relationships/image" Target="../media/image629.png"/><Relationship Id="rId18" Type="http://schemas.openxmlformats.org/officeDocument/2006/relationships/image" Target="../media/image535.png"/><Relationship Id="rId19" Type="http://schemas.openxmlformats.org/officeDocument/2006/relationships/image" Target="../media/image63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622.png"/><Relationship Id="rId7" Type="http://schemas.openxmlformats.org/officeDocument/2006/relationships/image" Target="../media/image623.png"/><Relationship Id="rId8" Type="http://schemas.openxmlformats.org/officeDocument/2006/relationships/image" Target="../media/image379.png"/><Relationship Id="rId9" Type="http://schemas.openxmlformats.org/officeDocument/2006/relationships/image" Target="../media/image624.png"/><Relationship Id="rId10" Type="http://schemas.openxmlformats.org/officeDocument/2006/relationships/image" Target="../media/image481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2.png"/><Relationship Id="rId20" Type="http://schemas.openxmlformats.org/officeDocument/2006/relationships/image" Target="../media/image485.png"/><Relationship Id="rId21" Type="http://schemas.openxmlformats.org/officeDocument/2006/relationships/image" Target="../media/image505.png"/><Relationship Id="rId22" Type="http://schemas.openxmlformats.org/officeDocument/2006/relationships/image" Target="../media/image506.png"/><Relationship Id="rId23" Type="http://schemas.openxmlformats.org/officeDocument/2006/relationships/image" Target="../media/image507.png"/><Relationship Id="rId10" Type="http://schemas.openxmlformats.org/officeDocument/2006/relationships/image" Target="../media/image633.png"/><Relationship Id="rId11" Type="http://schemas.openxmlformats.org/officeDocument/2006/relationships/image" Target="../media/image634.png"/><Relationship Id="rId12" Type="http://schemas.openxmlformats.org/officeDocument/2006/relationships/image" Target="../media/image635.png"/><Relationship Id="rId13" Type="http://schemas.openxmlformats.org/officeDocument/2006/relationships/image" Target="../media/image636.png"/><Relationship Id="rId14" Type="http://schemas.openxmlformats.org/officeDocument/2006/relationships/image" Target="../media/image637.png"/><Relationship Id="rId15" Type="http://schemas.openxmlformats.org/officeDocument/2006/relationships/image" Target="../media/image638.png"/><Relationship Id="rId16" Type="http://schemas.openxmlformats.org/officeDocument/2006/relationships/image" Target="../media/image639.png"/><Relationship Id="rId17" Type="http://schemas.openxmlformats.org/officeDocument/2006/relationships/image" Target="../media/image487.png"/><Relationship Id="rId18" Type="http://schemas.openxmlformats.org/officeDocument/2006/relationships/image" Target="../media/image640.png"/><Relationship Id="rId19" Type="http://schemas.openxmlformats.org/officeDocument/2006/relationships/image" Target="../media/image48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1.png"/><Relationship Id="rId7" Type="http://schemas.openxmlformats.org/officeDocument/2006/relationships/image" Target="../media/image630.png"/><Relationship Id="rId8" Type="http://schemas.openxmlformats.org/officeDocument/2006/relationships/image" Target="../media/image6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3.png"/><Relationship Id="rId20" Type="http://schemas.openxmlformats.org/officeDocument/2006/relationships/image" Target="../media/image493.png"/><Relationship Id="rId21" Type="http://schemas.openxmlformats.org/officeDocument/2006/relationships/image" Target="../media/image469.png"/><Relationship Id="rId22" Type="http://schemas.openxmlformats.org/officeDocument/2006/relationships/image" Target="../media/image41.png"/><Relationship Id="rId10" Type="http://schemas.openxmlformats.org/officeDocument/2006/relationships/image" Target="../media/image644.png"/><Relationship Id="rId11" Type="http://schemas.openxmlformats.org/officeDocument/2006/relationships/image" Target="../media/image645.png"/><Relationship Id="rId12" Type="http://schemas.openxmlformats.org/officeDocument/2006/relationships/image" Target="../media/image646.png"/><Relationship Id="rId13" Type="http://schemas.openxmlformats.org/officeDocument/2006/relationships/image" Target="../media/image647.png"/><Relationship Id="rId14" Type="http://schemas.openxmlformats.org/officeDocument/2006/relationships/image" Target="../media/image648.png"/><Relationship Id="rId15" Type="http://schemas.openxmlformats.org/officeDocument/2006/relationships/image" Target="../media/image649.png"/><Relationship Id="rId16" Type="http://schemas.openxmlformats.org/officeDocument/2006/relationships/image" Target="../media/image650.png"/><Relationship Id="rId17" Type="http://schemas.openxmlformats.org/officeDocument/2006/relationships/image" Target="../media/image651.png"/><Relationship Id="rId18" Type="http://schemas.openxmlformats.org/officeDocument/2006/relationships/image" Target="../media/image652.png"/><Relationship Id="rId19" Type="http://schemas.openxmlformats.org/officeDocument/2006/relationships/image" Target="../media/image65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641.png"/><Relationship Id="rId7" Type="http://schemas.openxmlformats.org/officeDocument/2006/relationships/image" Target="../media/image398.png"/><Relationship Id="rId8" Type="http://schemas.openxmlformats.org/officeDocument/2006/relationships/image" Target="../media/image642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4.png"/><Relationship Id="rId20" Type="http://schemas.openxmlformats.org/officeDocument/2006/relationships/image" Target="../media/image665.png"/><Relationship Id="rId21" Type="http://schemas.openxmlformats.org/officeDocument/2006/relationships/image" Target="../media/image666.png"/><Relationship Id="rId22" Type="http://schemas.openxmlformats.org/officeDocument/2006/relationships/image" Target="../media/image667.png"/><Relationship Id="rId23" Type="http://schemas.openxmlformats.org/officeDocument/2006/relationships/image" Target="../media/image668.png"/><Relationship Id="rId10" Type="http://schemas.openxmlformats.org/officeDocument/2006/relationships/image" Target="../media/image655.png"/><Relationship Id="rId11" Type="http://schemas.openxmlformats.org/officeDocument/2006/relationships/image" Target="../media/image656.png"/><Relationship Id="rId12" Type="http://schemas.openxmlformats.org/officeDocument/2006/relationships/image" Target="../media/image657.png"/><Relationship Id="rId13" Type="http://schemas.openxmlformats.org/officeDocument/2006/relationships/image" Target="../media/image658.png"/><Relationship Id="rId14" Type="http://schemas.openxmlformats.org/officeDocument/2006/relationships/image" Target="../media/image659.png"/><Relationship Id="rId15" Type="http://schemas.openxmlformats.org/officeDocument/2006/relationships/image" Target="../media/image660.png"/><Relationship Id="rId16" Type="http://schemas.openxmlformats.org/officeDocument/2006/relationships/image" Target="../media/image661.png"/><Relationship Id="rId17" Type="http://schemas.openxmlformats.org/officeDocument/2006/relationships/image" Target="../media/image662.png"/><Relationship Id="rId18" Type="http://schemas.openxmlformats.org/officeDocument/2006/relationships/image" Target="../media/image663.png"/><Relationship Id="rId19" Type="http://schemas.openxmlformats.org/officeDocument/2006/relationships/image" Target="../media/image6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488.png"/><Relationship Id="rId7" Type="http://schemas.openxmlformats.org/officeDocument/2006/relationships/image" Target="../media/image489.png"/><Relationship Id="rId8" Type="http://schemas.openxmlformats.org/officeDocument/2006/relationships/image" Target="../media/image490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20" Type="http://schemas.openxmlformats.org/officeDocument/2006/relationships/image" Target="../media/image675.png"/><Relationship Id="rId21" Type="http://schemas.openxmlformats.org/officeDocument/2006/relationships/image" Target="../media/image676.png"/><Relationship Id="rId22" Type="http://schemas.openxmlformats.org/officeDocument/2006/relationships/image" Target="../media/image677.png"/><Relationship Id="rId23" Type="http://schemas.openxmlformats.org/officeDocument/2006/relationships/image" Target="../media/image535.png"/><Relationship Id="rId10" Type="http://schemas.openxmlformats.org/officeDocument/2006/relationships/image" Target="../media/image669.png"/><Relationship Id="rId11" Type="http://schemas.openxmlformats.org/officeDocument/2006/relationships/image" Target="../media/image628.png"/><Relationship Id="rId12" Type="http://schemas.openxmlformats.org/officeDocument/2006/relationships/image" Target="../media/image670.png"/><Relationship Id="rId13" Type="http://schemas.openxmlformats.org/officeDocument/2006/relationships/image" Target="../media/image671.png"/><Relationship Id="rId14" Type="http://schemas.openxmlformats.org/officeDocument/2006/relationships/image" Target="../media/image672.png"/><Relationship Id="rId15" Type="http://schemas.openxmlformats.org/officeDocument/2006/relationships/image" Target="../media/image673.png"/><Relationship Id="rId16" Type="http://schemas.openxmlformats.org/officeDocument/2006/relationships/image" Target="../media/image674.png"/><Relationship Id="rId17" Type="http://schemas.openxmlformats.org/officeDocument/2006/relationships/image" Target="../media/image351.png"/><Relationship Id="rId18" Type="http://schemas.openxmlformats.org/officeDocument/2006/relationships/image" Target="../media/image342.png"/><Relationship Id="rId19" Type="http://schemas.openxmlformats.org/officeDocument/2006/relationships/image" Target="../media/image33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0.png"/><Relationship Id="rId20" Type="http://schemas.openxmlformats.org/officeDocument/2006/relationships/image" Target="../media/image688.png"/><Relationship Id="rId21" Type="http://schemas.openxmlformats.org/officeDocument/2006/relationships/image" Target="../media/image689.png"/><Relationship Id="rId22" Type="http://schemas.openxmlformats.org/officeDocument/2006/relationships/image" Target="../media/image690.png"/><Relationship Id="rId23" Type="http://schemas.openxmlformats.org/officeDocument/2006/relationships/image" Target="../media/image691.png"/><Relationship Id="rId24" Type="http://schemas.openxmlformats.org/officeDocument/2006/relationships/image" Target="../media/image692.png"/><Relationship Id="rId25" Type="http://schemas.openxmlformats.org/officeDocument/2006/relationships/image" Target="../media/image693.png"/><Relationship Id="rId26" Type="http://schemas.openxmlformats.org/officeDocument/2006/relationships/image" Target="../media/image694.png"/><Relationship Id="rId10" Type="http://schemas.openxmlformats.org/officeDocument/2006/relationships/image" Target="../media/image349.png"/><Relationship Id="rId11" Type="http://schemas.openxmlformats.org/officeDocument/2006/relationships/image" Target="../media/image347.png"/><Relationship Id="rId12" Type="http://schemas.openxmlformats.org/officeDocument/2006/relationships/image" Target="../media/image681.png"/><Relationship Id="rId13" Type="http://schemas.openxmlformats.org/officeDocument/2006/relationships/image" Target="../media/image348.png"/><Relationship Id="rId14" Type="http://schemas.openxmlformats.org/officeDocument/2006/relationships/image" Target="../media/image682.png"/><Relationship Id="rId15" Type="http://schemas.openxmlformats.org/officeDocument/2006/relationships/image" Target="../media/image683.png"/><Relationship Id="rId16" Type="http://schemas.openxmlformats.org/officeDocument/2006/relationships/image" Target="../media/image684.png"/><Relationship Id="rId17" Type="http://schemas.openxmlformats.org/officeDocument/2006/relationships/image" Target="../media/image685.png"/><Relationship Id="rId18" Type="http://schemas.openxmlformats.org/officeDocument/2006/relationships/image" Target="../media/image686.png"/><Relationship Id="rId19" Type="http://schemas.openxmlformats.org/officeDocument/2006/relationships/image" Target="../media/image68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678.png"/><Relationship Id="rId7" Type="http://schemas.openxmlformats.org/officeDocument/2006/relationships/image" Target="../media/image679.png"/><Relationship Id="rId8" Type="http://schemas.openxmlformats.org/officeDocument/2006/relationships/image" Target="../media/image337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8.png"/><Relationship Id="rId20" Type="http://schemas.openxmlformats.org/officeDocument/2006/relationships/image" Target="../media/image707.png"/><Relationship Id="rId21" Type="http://schemas.openxmlformats.org/officeDocument/2006/relationships/image" Target="../media/image708.png"/><Relationship Id="rId22" Type="http://schemas.openxmlformats.org/officeDocument/2006/relationships/image" Target="../media/image709.png"/><Relationship Id="rId23" Type="http://schemas.openxmlformats.org/officeDocument/2006/relationships/image" Target="../media/image710.png"/><Relationship Id="rId24" Type="http://schemas.openxmlformats.org/officeDocument/2006/relationships/image" Target="../media/image711.png"/><Relationship Id="rId10" Type="http://schemas.openxmlformats.org/officeDocument/2006/relationships/image" Target="../media/image699.png"/><Relationship Id="rId11" Type="http://schemas.openxmlformats.org/officeDocument/2006/relationships/image" Target="../media/image700.png"/><Relationship Id="rId12" Type="http://schemas.openxmlformats.org/officeDocument/2006/relationships/image" Target="../media/image701.png"/><Relationship Id="rId13" Type="http://schemas.openxmlformats.org/officeDocument/2006/relationships/image" Target="../media/image702.png"/><Relationship Id="rId14" Type="http://schemas.openxmlformats.org/officeDocument/2006/relationships/image" Target="../media/image703.png"/><Relationship Id="rId15" Type="http://schemas.openxmlformats.org/officeDocument/2006/relationships/image" Target="../media/image704.png"/><Relationship Id="rId16" Type="http://schemas.openxmlformats.org/officeDocument/2006/relationships/image" Target="../media/image705.png"/><Relationship Id="rId17" Type="http://schemas.openxmlformats.org/officeDocument/2006/relationships/image" Target="../media/image482.png"/><Relationship Id="rId18" Type="http://schemas.openxmlformats.org/officeDocument/2006/relationships/image" Target="../media/image706.png"/><Relationship Id="rId19" Type="http://schemas.openxmlformats.org/officeDocument/2006/relationships/image" Target="../media/image39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695.png"/><Relationship Id="rId7" Type="http://schemas.openxmlformats.org/officeDocument/2006/relationships/image" Target="../media/image696.png"/><Relationship Id="rId8" Type="http://schemas.openxmlformats.org/officeDocument/2006/relationships/image" Target="../media/image697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0.png"/><Relationship Id="rId20" Type="http://schemas.openxmlformats.org/officeDocument/2006/relationships/image" Target="../media/image719.png"/><Relationship Id="rId21" Type="http://schemas.openxmlformats.org/officeDocument/2006/relationships/image" Target="../media/image720.png"/><Relationship Id="rId22" Type="http://schemas.openxmlformats.org/officeDocument/2006/relationships/image" Target="../media/image721.png"/><Relationship Id="rId23" Type="http://schemas.openxmlformats.org/officeDocument/2006/relationships/image" Target="../media/image722.png"/><Relationship Id="rId10" Type="http://schemas.openxmlformats.org/officeDocument/2006/relationships/image" Target="../media/image714.png"/><Relationship Id="rId11" Type="http://schemas.openxmlformats.org/officeDocument/2006/relationships/image" Target="../media/image715.png"/><Relationship Id="rId12" Type="http://schemas.openxmlformats.org/officeDocument/2006/relationships/image" Target="../media/image499.png"/><Relationship Id="rId13" Type="http://schemas.openxmlformats.org/officeDocument/2006/relationships/image" Target="../media/image502.png"/><Relationship Id="rId14" Type="http://schemas.openxmlformats.org/officeDocument/2006/relationships/image" Target="../media/image503.png"/><Relationship Id="rId15" Type="http://schemas.openxmlformats.org/officeDocument/2006/relationships/image" Target="../media/image716.png"/><Relationship Id="rId16" Type="http://schemas.openxmlformats.org/officeDocument/2006/relationships/image" Target="../media/image717.png"/><Relationship Id="rId17" Type="http://schemas.openxmlformats.org/officeDocument/2006/relationships/image" Target="../media/image480.png"/><Relationship Id="rId18" Type="http://schemas.openxmlformats.org/officeDocument/2006/relationships/image" Target="../media/image718.png"/><Relationship Id="rId19" Type="http://schemas.openxmlformats.org/officeDocument/2006/relationships/image" Target="../media/image48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1.png"/><Relationship Id="rId7" Type="http://schemas.openxmlformats.org/officeDocument/2006/relationships/image" Target="../media/image712.png"/><Relationship Id="rId8" Type="http://schemas.openxmlformats.org/officeDocument/2006/relationships/image" Target="../media/image713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7.png"/><Relationship Id="rId20" Type="http://schemas.openxmlformats.org/officeDocument/2006/relationships/image" Target="../media/image734.png"/><Relationship Id="rId21" Type="http://schemas.openxmlformats.org/officeDocument/2006/relationships/image" Target="../media/image735.png"/><Relationship Id="rId22" Type="http://schemas.openxmlformats.org/officeDocument/2006/relationships/image" Target="../media/image736.png"/><Relationship Id="rId23" Type="http://schemas.openxmlformats.org/officeDocument/2006/relationships/image" Target="../media/image737.png"/><Relationship Id="rId10" Type="http://schemas.openxmlformats.org/officeDocument/2006/relationships/image" Target="../media/image725.png"/><Relationship Id="rId11" Type="http://schemas.openxmlformats.org/officeDocument/2006/relationships/image" Target="../media/image726.png"/><Relationship Id="rId12" Type="http://schemas.openxmlformats.org/officeDocument/2006/relationships/image" Target="../media/image727.png"/><Relationship Id="rId13" Type="http://schemas.openxmlformats.org/officeDocument/2006/relationships/image" Target="../media/image476.png"/><Relationship Id="rId14" Type="http://schemas.openxmlformats.org/officeDocument/2006/relationships/image" Target="../media/image728.png"/><Relationship Id="rId15" Type="http://schemas.openxmlformats.org/officeDocument/2006/relationships/image" Target="../media/image729.png"/><Relationship Id="rId16" Type="http://schemas.openxmlformats.org/officeDocument/2006/relationships/image" Target="../media/image730.png"/><Relationship Id="rId17" Type="http://schemas.openxmlformats.org/officeDocument/2006/relationships/image" Target="../media/image731.png"/><Relationship Id="rId18" Type="http://schemas.openxmlformats.org/officeDocument/2006/relationships/image" Target="../media/image732.png"/><Relationship Id="rId19" Type="http://schemas.openxmlformats.org/officeDocument/2006/relationships/image" Target="../media/image73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723.png"/><Relationship Id="rId7" Type="http://schemas.openxmlformats.org/officeDocument/2006/relationships/image" Target="../media/image724.png"/><Relationship Id="rId8" Type="http://schemas.openxmlformats.org/officeDocument/2006/relationships/image" Target="../media/image417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8.png"/><Relationship Id="rId20" Type="http://schemas.openxmlformats.org/officeDocument/2006/relationships/image" Target="../media/image746.png"/><Relationship Id="rId21" Type="http://schemas.openxmlformats.org/officeDocument/2006/relationships/image" Target="../media/image747.png"/><Relationship Id="rId22" Type="http://schemas.openxmlformats.org/officeDocument/2006/relationships/image" Target="../media/image748.png"/><Relationship Id="rId23" Type="http://schemas.openxmlformats.org/officeDocument/2006/relationships/image" Target="../media/image749.png"/><Relationship Id="rId24" Type="http://schemas.openxmlformats.org/officeDocument/2006/relationships/image" Target="../media/image750.png"/><Relationship Id="rId10" Type="http://schemas.openxmlformats.org/officeDocument/2006/relationships/image" Target="../media/image739.png"/><Relationship Id="rId11" Type="http://schemas.openxmlformats.org/officeDocument/2006/relationships/image" Target="../media/image405.png"/><Relationship Id="rId12" Type="http://schemas.openxmlformats.org/officeDocument/2006/relationships/image" Target="../media/image740.png"/><Relationship Id="rId13" Type="http://schemas.openxmlformats.org/officeDocument/2006/relationships/image" Target="../media/image741.png"/><Relationship Id="rId14" Type="http://schemas.openxmlformats.org/officeDocument/2006/relationships/image" Target="../media/image742.png"/><Relationship Id="rId15" Type="http://schemas.openxmlformats.org/officeDocument/2006/relationships/image" Target="../media/image89.png"/><Relationship Id="rId16" Type="http://schemas.openxmlformats.org/officeDocument/2006/relationships/image" Target="../media/image743.png"/><Relationship Id="rId17" Type="http://schemas.openxmlformats.org/officeDocument/2006/relationships/image" Target="../media/image744.png"/><Relationship Id="rId18" Type="http://schemas.openxmlformats.org/officeDocument/2006/relationships/image" Target="../media/image745.png"/><Relationship Id="rId19" Type="http://schemas.openxmlformats.org/officeDocument/2006/relationships/image" Target="../media/image4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483.png"/><Relationship Id="rId7" Type="http://schemas.openxmlformats.org/officeDocument/2006/relationships/image" Target="../media/image484.png"/><Relationship Id="rId8" Type="http://schemas.openxmlformats.org/officeDocument/2006/relationships/image" Target="../media/image491.png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5.png"/><Relationship Id="rId12" Type="http://schemas.openxmlformats.org/officeDocument/2006/relationships/image" Target="../media/image496.png"/><Relationship Id="rId13" Type="http://schemas.openxmlformats.org/officeDocument/2006/relationships/image" Target="../media/image751.png"/><Relationship Id="rId14" Type="http://schemas.openxmlformats.org/officeDocument/2006/relationships/image" Target="../media/image752.png"/><Relationship Id="rId15" Type="http://schemas.openxmlformats.org/officeDocument/2006/relationships/image" Target="../media/image75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713.png"/><Relationship Id="rId7" Type="http://schemas.openxmlformats.org/officeDocument/2006/relationships/image" Target="../media/image500.png"/><Relationship Id="rId8" Type="http://schemas.openxmlformats.org/officeDocument/2006/relationships/image" Target="../media/image505.png"/><Relationship Id="rId9" Type="http://schemas.openxmlformats.org/officeDocument/2006/relationships/image" Target="../media/image507.png"/><Relationship Id="rId10" Type="http://schemas.openxmlformats.org/officeDocument/2006/relationships/image" Target="../media/image50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96.png"/><Relationship Id="rId7" Type="http://schemas.openxmlformats.org/officeDocument/2006/relationships/image" Target="../media/image754.png"/><Relationship Id="rId8" Type="http://schemas.openxmlformats.org/officeDocument/2006/relationships/image" Target="../media/image7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5.png"/><Relationship Id="rId12" Type="http://schemas.openxmlformats.org/officeDocument/2006/relationships/image" Target="../media/image79.png"/><Relationship Id="rId13" Type="http://schemas.openxmlformats.org/officeDocument/2006/relationships/image" Target="../media/image96.png"/><Relationship Id="rId14" Type="http://schemas.openxmlformats.org/officeDocument/2006/relationships/image" Target="../media/image10.png"/><Relationship Id="rId15" Type="http://schemas.openxmlformats.org/officeDocument/2006/relationships/image" Target="../media/image44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56.png"/><Relationship Id="rId7" Type="http://schemas.openxmlformats.org/officeDocument/2006/relationships/image" Target="../media/image80.png"/><Relationship Id="rId8" Type="http://schemas.openxmlformats.org/officeDocument/2006/relationships/image" Target="../media/image78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slide" Target="slide56.xml"/><Relationship Id="rId12" Type="http://schemas.openxmlformats.org/officeDocument/2006/relationships/image" Target="../media/image544.png"/><Relationship Id="rId13" Type="http://schemas.openxmlformats.org/officeDocument/2006/relationships/image" Target="../media/image509.png"/><Relationship Id="rId14" Type="http://schemas.openxmlformats.org/officeDocument/2006/relationships/image" Target="../media/image532.png"/><Relationship Id="rId15" Type="http://schemas.openxmlformats.org/officeDocument/2006/relationships/image" Target="../media/image472.png"/><Relationship Id="rId16" Type="http://schemas.openxmlformats.org/officeDocument/2006/relationships/image" Target="../media/image47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slide" Target="slide76.xml"/><Relationship Id="rId7" Type="http://schemas.openxmlformats.org/officeDocument/2006/relationships/image" Target="../media/image724.png"/><Relationship Id="rId8" Type="http://schemas.openxmlformats.org/officeDocument/2006/relationships/image" Target="../media/image477.png"/><Relationship Id="rId9" Type="http://schemas.openxmlformats.org/officeDocument/2006/relationships/image" Target="../media/image417.png"/><Relationship Id="rId10" Type="http://schemas.openxmlformats.org/officeDocument/2006/relationships/slide" Target="slide53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" Target="slide84.xml"/><Relationship Id="rId20" Type="http://schemas.openxmlformats.org/officeDocument/2006/relationships/image" Target="../media/image606.png"/><Relationship Id="rId21" Type="http://schemas.openxmlformats.org/officeDocument/2006/relationships/image" Target="../media/image764.png"/><Relationship Id="rId22" Type="http://schemas.openxmlformats.org/officeDocument/2006/relationships/image" Target="../media/image765.png"/><Relationship Id="rId10" Type="http://schemas.openxmlformats.org/officeDocument/2006/relationships/image" Target="../media/image756.png"/><Relationship Id="rId11" Type="http://schemas.openxmlformats.org/officeDocument/2006/relationships/image" Target="../media/image757.png"/><Relationship Id="rId12" Type="http://schemas.openxmlformats.org/officeDocument/2006/relationships/image" Target="../media/image416.png"/><Relationship Id="rId13" Type="http://schemas.openxmlformats.org/officeDocument/2006/relationships/image" Target="../media/image758.png"/><Relationship Id="rId14" Type="http://schemas.openxmlformats.org/officeDocument/2006/relationships/image" Target="../media/image759.png"/><Relationship Id="rId15" Type="http://schemas.openxmlformats.org/officeDocument/2006/relationships/image" Target="../media/image760.png"/><Relationship Id="rId16" Type="http://schemas.openxmlformats.org/officeDocument/2006/relationships/image" Target="../media/image445.png"/><Relationship Id="rId17" Type="http://schemas.openxmlformats.org/officeDocument/2006/relationships/image" Target="../media/image761.png"/><Relationship Id="rId18" Type="http://schemas.openxmlformats.org/officeDocument/2006/relationships/image" Target="../media/image762.png"/><Relationship Id="rId19" Type="http://schemas.openxmlformats.org/officeDocument/2006/relationships/image" Target="../media/image7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11.png"/><Relationship Id="rId7" Type="http://schemas.openxmlformats.org/officeDocument/2006/relationships/slide" Target="slide83.xml"/><Relationship Id="rId8" Type="http://schemas.openxmlformats.org/officeDocument/2006/relationships/slide" Target="slide8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756.png"/><Relationship Id="rId7" Type="http://schemas.openxmlformats.org/officeDocument/2006/relationships/image" Target="../media/image766.png"/><Relationship Id="rId8" Type="http://schemas.openxmlformats.org/officeDocument/2006/relationships/image" Target="../media/image767.png"/><Relationship Id="rId9" Type="http://schemas.openxmlformats.org/officeDocument/2006/relationships/image" Target="../media/image768.png"/><Relationship Id="rId10" Type="http://schemas.openxmlformats.org/officeDocument/2006/relationships/image" Target="../media/image769.png"/><Relationship Id="rId11" Type="http://schemas.openxmlformats.org/officeDocument/2006/relationships/image" Target="../media/image60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74.png"/><Relationship Id="rId12" Type="http://schemas.openxmlformats.org/officeDocument/2006/relationships/image" Target="../media/image775.png"/><Relationship Id="rId13" Type="http://schemas.openxmlformats.org/officeDocument/2006/relationships/image" Target="../media/image776.png"/><Relationship Id="rId14" Type="http://schemas.openxmlformats.org/officeDocument/2006/relationships/image" Target="../media/image777.png"/><Relationship Id="rId15" Type="http://schemas.openxmlformats.org/officeDocument/2006/relationships/image" Target="../media/image45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770.png"/><Relationship Id="rId7" Type="http://schemas.openxmlformats.org/officeDocument/2006/relationships/image" Target="../media/image771.png"/><Relationship Id="rId8" Type="http://schemas.openxmlformats.org/officeDocument/2006/relationships/image" Target="../media/image772.png"/><Relationship Id="rId9" Type="http://schemas.openxmlformats.org/officeDocument/2006/relationships/image" Target="../media/image757.png"/><Relationship Id="rId10" Type="http://schemas.openxmlformats.org/officeDocument/2006/relationships/image" Target="../media/image773.png"/></Relationships>
</file>

<file path=ppt/slides/_rels/slide8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6.png"/><Relationship Id="rId12" Type="http://schemas.openxmlformats.org/officeDocument/2006/relationships/image" Target="../media/image756.png"/><Relationship Id="rId13" Type="http://schemas.openxmlformats.org/officeDocument/2006/relationships/image" Target="../media/image776.png"/><Relationship Id="rId14" Type="http://schemas.openxmlformats.org/officeDocument/2006/relationships/image" Target="../media/image779.png"/><Relationship Id="rId15" Type="http://schemas.openxmlformats.org/officeDocument/2006/relationships/image" Target="../media/image774.png"/><Relationship Id="rId16" Type="http://schemas.openxmlformats.org/officeDocument/2006/relationships/image" Target="../media/image780.png"/><Relationship Id="rId17" Type="http://schemas.openxmlformats.org/officeDocument/2006/relationships/image" Target="../media/image781.png"/><Relationship Id="rId18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1.png"/><Relationship Id="rId7" Type="http://schemas.openxmlformats.org/officeDocument/2006/relationships/image" Target="../media/image757.png"/><Relationship Id="rId8" Type="http://schemas.openxmlformats.org/officeDocument/2006/relationships/image" Target="../media/image416.png"/><Relationship Id="rId9" Type="http://schemas.openxmlformats.org/officeDocument/2006/relationships/image" Target="../media/image773.png"/><Relationship Id="rId10" Type="http://schemas.openxmlformats.org/officeDocument/2006/relationships/image" Target="../media/image778.png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6.png"/><Relationship Id="rId12" Type="http://schemas.openxmlformats.org/officeDocument/2006/relationships/image" Target="../media/image787.png"/><Relationship Id="rId13" Type="http://schemas.openxmlformats.org/officeDocument/2006/relationships/image" Target="../media/image788.png"/><Relationship Id="rId14" Type="http://schemas.openxmlformats.org/officeDocument/2006/relationships/image" Target="../media/image789.png"/><Relationship Id="rId15" Type="http://schemas.openxmlformats.org/officeDocument/2006/relationships/image" Target="../media/image790.png"/><Relationship Id="rId16" Type="http://schemas.openxmlformats.org/officeDocument/2006/relationships/image" Target="../media/image791.png"/><Relationship Id="rId17" Type="http://schemas.openxmlformats.org/officeDocument/2006/relationships/image" Target="../media/image78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774.png"/><Relationship Id="rId7" Type="http://schemas.openxmlformats.org/officeDocument/2006/relationships/image" Target="../media/image782.png"/><Relationship Id="rId8" Type="http://schemas.openxmlformats.org/officeDocument/2006/relationships/image" Target="../media/image783.png"/><Relationship Id="rId9" Type="http://schemas.openxmlformats.org/officeDocument/2006/relationships/image" Target="../media/image784.png"/><Relationship Id="rId10" Type="http://schemas.openxmlformats.org/officeDocument/2006/relationships/image" Target="../media/image785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20" Type="http://schemas.openxmlformats.org/officeDocument/2006/relationships/image" Target="../media/image483.png"/><Relationship Id="rId21" Type="http://schemas.openxmlformats.org/officeDocument/2006/relationships/image" Target="../media/image796.png"/><Relationship Id="rId22" Type="http://schemas.openxmlformats.org/officeDocument/2006/relationships/image" Target="../media/image797.png"/><Relationship Id="rId23" Type="http://schemas.openxmlformats.org/officeDocument/2006/relationships/image" Target="../media/image179.png"/><Relationship Id="rId24" Type="http://schemas.openxmlformats.org/officeDocument/2006/relationships/image" Target="../media/image180.png"/><Relationship Id="rId25" Type="http://schemas.openxmlformats.org/officeDocument/2006/relationships/image" Target="../media/image798.png"/><Relationship Id="rId26" Type="http://schemas.openxmlformats.org/officeDocument/2006/relationships/image" Target="../media/image330.png"/><Relationship Id="rId27" Type="http://schemas.openxmlformats.org/officeDocument/2006/relationships/image" Target="../media/image71.png"/><Relationship Id="rId10" Type="http://schemas.openxmlformats.org/officeDocument/2006/relationships/image" Target="../media/image9.png"/><Relationship Id="rId11" Type="http://schemas.openxmlformats.org/officeDocument/2006/relationships/image" Target="../media/image325.png"/><Relationship Id="rId12" Type="http://schemas.openxmlformats.org/officeDocument/2006/relationships/image" Target="../media/image792.png"/><Relationship Id="rId13" Type="http://schemas.openxmlformats.org/officeDocument/2006/relationships/image" Target="../media/image27.png"/><Relationship Id="rId14" Type="http://schemas.openxmlformats.org/officeDocument/2006/relationships/image" Target="../media/image793.png"/><Relationship Id="rId15" Type="http://schemas.openxmlformats.org/officeDocument/2006/relationships/image" Target="../media/image794.png"/><Relationship Id="rId16" Type="http://schemas.openxmlformats.org/officeDocument/2006/relationships/image" Target="../media/image338.png"/><Relationship Id="rId17" Type="http://schemas.openxmlformats.org/officeDocument/2006/relationships/image" Target="../media/image795.png"/><Relationship Id="rId18" Type="http://schemas.openxmlformats.org/officeDocument/2006/relationships/image" Target="../media/image96.png"/><Relationship Id="rId19" Type="http://schemas.openxmlformats.org/officeDocument/2006/relationships/image" Target="../media/image31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8.xml"/><Relationship Id="rId3" Type="http://schemas.openxmlformats.org/officeDocument/2006/relationships/slide" Target="slide87.xml"/><Relationship Id="rId4" Type="http://schemas.openxmlformats.org/officeDocument/2006/relationships/slide" Target="slide8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31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6.png"/><Relationship Id="rId12" Type="http://schemas.openxmlformats.org/officeDocument/2006/relationships/image" Target="../media/image800.png"/><Relationship Id="rId13" Type="http://schemas.openxmlformats.org/officeDocument/2006/relationships/image" Target="../media/image21.png"/><Relationship Id="rId14" Type="http://schemas.openxmlformats.org/officeDocument/2006/relationships/image" Target="../media/image801.png"/><Relationship Id="rId15" Type="http://schemas.openxmlformats.org/officeDocument/2006/relationships/image" Target="../media/image479.png"/><Relationship Id="rId16" Type="http://schemas.openxmlformats.org/officeDocument/2006/relationships/image" Target="../media/image172.png"/><Relationship Id="rId17" Type="http://schemas.openxmlformats.org/officeDocument/2006/relationships/image" Target="../media/image107.png"/><Relationship Id="rId18" Type="http://schemas.openxmlformats.org/officeDocument/2006/relationships/image" Target="../media/image802.png"/><Relationship Id="rId19" Type="http://schemas.openxmlformats.org/officeDocument/2006/relationships/image" Target="../media/image33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792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799.png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06.png"/><Relationship Id="rId12" Type="http://schemas.openxmlformats.org/officeDocument/2006/relationships/image" Target="../media/image477.png"/><Relationship Id="rId13" Type="http://schemas.openxmlformats.org/officeDocument/2006/relationships/image" Target="../media/image490.png"/><Relationship Id="rId14" Type="http://schemas.openxmlformats.org/officeDocument/2006/relationships/image" Target="../media/image807.png"/><Relationship Id="rId15" Type="http://schemas.openxmlformats.org/officeDocument/2006/relationships/image" Target="../media/image80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71.png"/><Relationship Id="rId7" Type="http://schemas.openxmlformats.org/officeDocument/2006/relationships/image" Target="../media/image801.png"/><Relationship Id="rId8" Type="http://schemas.openxmlformats.org/officeDocument/2006/relationships/image" Target="../media/image803.png"/><Relationship Id="rId9" Type="http://schemas.openxmlformats.org/officeDocument/2006/relationships/image" Target="../media/image804.png"/><Relationship Id="rId10" Type="http://schemas.openxmlformats.org/officeDocument/2006/relationships/image" Target="../media/image805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1.png"/><Relationship Id="rId20" Type="http://schemas.openxmlformats.org/officeDocument/2006/relationships/image" Target="../media/image44.png"/><Relationship Id="rId21" Type="http://schemas.openxmlformats.org/officeDocument/2006/relationships/image" Target="../media/image10.png"/><Relationship Id="rId10" Type="http://schemas.openxmlformats.org/officeDocument/2006/relationships/image" Target="../media/image794.png"/><Relationship Id="rId11" Type="http://schemas.openxmlformats.org/officeDocument/2006/relationships/image" Target="../media/image117.png"/><Relationship Id="rId12" Type="http://schemas.openxmlformats.org/officeDocument/2006/relationships/image" Target="../media/image18.png"/><Relationship Id="rId13" Type="http://schemas.openxmlformats.org/officeDocument/2006/relationships/image" Target="../media/image809.png"/><Relationship Id="rId14" Type="http://schemas.openxmlformats.org/officeDocument/2006/relationships/image" Target="../media/image717.png"/><Relationship Id="rId15" Type="http://schemas.openxmlformats.org/officeDocument/2006/relationships/image" Target="../media/image810.png"/><Relationship Id="rId16" Type="http://schemas.openxmlformats.org/officeDocument/2006/relationships/image" Target="../media/image180.png"/><Relationship Id="rId17" Type="http://schemas.openxmlformats.org/officeDocument/2006/relationships/image" Target="../media/image811.png"/><Relationship Id="rId18" Type="http://schemas.openxmlformats.org/officeDocument/2006/relationships/image" Target="../media/image812.png"/><Relationship Id="rId19" Type="http://schemas.openxmlformats.org/officeDocument/2006/relationships/image" Target="../media/image6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699.png"/><Relationship Id="rId7" Type="http://schemas.openxmlformats.org/officeDocument/2006/relationships/image" Target="../media/image705.png"/><Relationship Id="rId8" Type="http://schemas.openxmlformats.org/officeDocument/2006/relationships/image" Target="../media/image395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slide" Target="slide19.xml"/><Relationship Id="rId21" Type="http://schemas.openxmlformats.org/officeDocument/2006/relationships/image" Target="../media/image102.png"/><Relationship Id="rId22" Type="http://schemas.openxmlformats.org/officeDocument/2006/relationships/image" Target="../media/image103.png"/><Relationship Id="rId23" Type="http://schemas.openxmlformats.org/officeDocument/2006/relationships/image" Target="../media/image104.png"/><Relationship Id="rId24" Type="http://schemas.openxmlformats.org/officeDocument/2006/relationships/image" Target="../media/image105.png"/><Relationship Id="rId25" Type="http://schemas.openxmlformats.org/officeDocument/2006/relationships/image" Target="../media/image106.png"/><Relationship Id="rId26" Type="http://schemas.openxmlformats.org/officeDocument/2006/relationships/image" Target="../media/image107.png"/><Relationship Id="rId27" Type="http://schemas.openxmlformats.org/officeDocument/2006/relationships/image" Target="../media/image108.png"/><Relationship Id="rId28" Type="http://schemas.openxmlformats.org/officeDocument/2006/relationships/image" Target="../media/image109.pn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11.png"/><Relationship Id="rId31" Type="http://schemas.openxmlformats.org/officeDocument/2006/relationships/image" Target="../media/image112.png"/><Relationship Id="rId32" Type="http://schemas.openxmlformats.org/officeDocument/2006/relationships/image" Target="../media/image113.png"/><Relationship Id="rId9" Type="http://schemas.openxmlformats.org/officeDocument/2006/relationships/slide" Target="slide3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14.png"/><Relationship Id="rId34" Type="http://schemas.openxmlformats.org/officeDocument/2006/relationships/image" Target="../media/image115.png"/><Relationship Id="rId35" Type="http://schemas.openxmlformats.org/officeDocument/2006/relationships/image" Target="../media/image116.png"/><Relationship Id="rId36" Type="http://schemas.openxmlformats.org/officeDocument/2006/relationships/image" Target="../media/image117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Relationship Id="rId19" Type="http://schemas.openxmlformats.org/officeDocument/2006/relationships/image" Target="../media/image101.png"/><Relationship Id="rId37" Type="http://schemas.openxmlformats.org/officeDocument/2006/relationships/image" Target="../media/image118.png"/><Relationship Id="rId38" Type="http://schemas.openxmlformats.org/officeDocument/2006/relationships/image" Target="../media/image119.png"/><Relationship Id="rId39" Type="http://schemas.openxmlformats.org/officeDocument/2006/relationships/image" Target="../media/image31.png"/><Relationship Id="rId40" Type="http://schemas.openxmlformats.org/officeDocument/2006/relationships/image" Target="../media/image120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20" Type="http://schemas.openxmlformats.org/officeDocument/2006/relationships/image" Target="../media/image676.png"/><Relationship Id="rId21" Type="http://schemas.openxmlformats.org/officeDocument/2006/relationships/image" Target="../media/image462.png"/><Relationship Id="rId22" Type="http://schemas.openxmlformats.org/officeDocument/2006/relationships/image" Target="../media/image10.png"/><Relationship Id="rId23" Type="http://schemas.openxmlformats.org/officeDocument/2006/relationships/image" Target="../media/image15.png"/><Relationship Id="rId10" Type="http://schemas.openxmlformats.org/officeDocument/2006/relationships/image" Target="../media/image31.png"/><Relationship Id="rId11" Type="http://schemas.openxmlformats.org/officeDocument/2006/relationships/image" Target="../media/image379.png"/><Relationship Id="rId12" Type="http://schemas.openxmlformats.org/officeDocument/2006/relationships/slide" Target="slide7.xml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813.png"/><Relationship Id="rId16" Type="http://schemas.openxmlformats.org/officeDocument/2006/relationships/image" Target="../media/image800.png"/><Relationship Id="rId17" Type="http://schemas.openxmlformats.org/officeDocument/2006/relationships/image" Target="../media/image814.png"/><Relationship Id="rId18" Type="http://schemas.openxmlformats.org/officeDocument/2006/relationships/image" Target="../media/image702.png"/><Relationship Id="rId19" Type="http://schemas.openxmlformats.org/officeDocument/2006/relationships/image" Target="../media/image81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3.xml"/><Relationship Id="rId3" Type="http://schemas.openxmlformats.org/officeDocument/2006/relationships/hyperlink" Target="special::blank" TargetMode="External"/><Relationship Id="rId4" Type="http://schemas.openxmlformats.org/officeDocument/2006/relationships/hyperlink" Target="special::unfinnished" TargetMode="External"/><Relationship Id="rId5" Type="http://schemas.openxmlformats.org/officeDocument/2006/relationships/slide" Target="slide96.xml"/><Relationship Id="rId6" Type="http://schemas.openxmlformats.org/officeDocument/2006/relationships/slide" Target="slide1.xml"/><Relationship Id="rId7" Type="http://schemas.openxmlformats.org/officeDocument/2006/relationships/slide" Target="slide92.xml"/><Relationship Id="rId8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462.png"/><Relationship Id="rId7" Type="http://schemas.openxmlformats.org/officeDocument/2006/relationships/image" Target="../media/image702.png"/><Relationship Id="rId8" Type="http://schemas.openxmlformats.org/officeDocument/2006/relationships/image" Target="../media/image81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1.png"/><Relationship Id="rId5" Type="http://schemas.openxmlformats.org/officeDocument/2006/relationships/image" Target="../media/image462.png"/><Relationship Id="rId6" Type="http://schemas.openxmlformats.org/officeDocument/2006/relationships/image" Target="../media/image816.png"/><Relationship Id="rId7" Type="http://schemas.openxmlformats.org/officeDocument/2006/relationships/image" Target="../media/image800.png"/><Relationship Id="rId8" Type="http://schemas.openxmlformats.org/officeDocument/2006/relationships/image" Target="../media/image81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462.png"/><Relationship Id="rId7" Type="http://schemas.openxmlformats.org/officeDocument/2006/relationships/image" Target="../media/image816.png"/><Relationship Id="rId8" Type="http://schemas.openxmlformats.org/officeDocument/2006/relationships/hyperlink" Target="special::unfinnished" TargetMode="External"/><Relationship Id="rId9" Type="http://schemas.openxmlformats.org/officeDocument/2006/relationships/image" Target="../media/image81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1.png"/><Relationship Id="rId7" Type="http://schemas.openxmlformats.org/officeDocument/2006/relationships/image" Target="../media/image815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20" Type="http://schemas.openxmlformats.org/officeDocument/2006/relationships/image" Target="../media/image483.png"/><Relationship Id="rId21" Type="http://schemas.openxmlformats.org/officeDocument/2006/relationships/image" Target="../media/image776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383.png"/><Relationship Id="rId13" Type="http://schemas.openxmlformats.org/officeDocument/2006/relationships/image" Target="../media/image794.png"/><Relationship Id="rId14" Type="http://schemas.openxmlformats.org/officeDocument/2006/relationships/image" Target="../media/image814.png"/><Relationship Id="rId15" Type="http://schemas.openxmlformats.org/officeDocument/2006/relationships/image" Target="../media/image421.png"/><Relationship Id="rId16" Type="http://schemas.openxmlformats.org/officeDocument/2006/relationships/image" Target="../media/image311.png"/><Relationship Id="rId17" Type="http://schemas.openxmlformats.org/officeDocument/2006/relationships/image" Target="../media/image71.png"/><Relationship Id="rId18" Type="http://schemas.openxmlformats.org/officeDocument/2006/relationships/image" Target="../media/image12.png"/><Relationship Id="rId19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31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Relationship Id="rId8" Type="http://schemas.openxmlformats.org/officeDocument/2006/relationships/image" Target="../media/image400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4.png"/><Relationship Id="rId20" Type="http://schemas.openxmlformats.org/officeDocument/2006/relationships/image" Target="../media/image368.png"/><Relationship Id="rId21" Type="http://schemas.openxmlformats.org/officeDocument/2006/relationships/image" Target="../media/image818.png"/><Relationship Id="rId22" Type="http://schemas.openxmlformats.org/officeDocument/2006/relationships/image" Target="../media/image384.png"/><Relationship Id="rId23" Type="http://schemas.openxmlformats.org/officeDocument/2006/relationships/image" Target="../media/image392.png"/><Relationship Id="rId10" Type="http://schemas.openxmlformats.org/officeDocument/2006/relationships/image" Target="../media/image817.png"/><Relationship Id="rId11" Type="http://schemas.openxmlformats.org/officeDocument/2006/relationships/image" Target="../media/image44.png"/><Relationship Id="rId12" Type="http://schemas.openxmlformats.org/officeDocument/2006/relationships/image" Target="../media/image769.png"/><Relationship Id="rId13" Type="http://schemas.openxmlformats.org/officeDocument/2006/relationships/image" Target="../media/image80.png"/><Relationship Id="rId14" Type="http://schemas.openxmlformats.org/officeDocument/2006/relationships/image" Target="../media/image390.png"/><Relationship Id="rId15" Type="http://schemas.openxmlformats.org/officeDocument/2006/relationships/image" Target="../media/image535.png"/><Relationship Id="rId16" Type="http://schemas.openxmlformats.org/officeDocument/2006/relationships/image" Target="../media/image70.png"/><Relationship Id="rId17" Type="http://schemas.openxmlformats.org/officeDocument/2006/relationships/image" Target="../media/image36.png"/><Relationship Id="rId18" Type="http://schemas.openxmlformats.org/officeDocument/2006/relationships/image" Target="../media/image413.png"/><Relationship Id="rId19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13.png"/><Relationship Id="rId7" Type="http://schemas.openxmlformats.org/officeDocument/2006/relationships/slide" Target="slide8.xml"/><Relationship Id="rId8" Type="http://schemas.openxmlformats.org/officeDocument/2006/relationships/slide" Target="slide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/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4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5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6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7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8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5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9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60" name="CustomShape 25"/>
          <p:cNvSpPr/>
          <p:nvPr/>
        </p:nvSpPr>
        <p:spPr>
          <a:xfrm>
            <a:off x="1522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Здравей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6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Искам да говоря с теб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Приказки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Въпроси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Аз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Грижа за мен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Дейности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Малки думи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Моят ден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Отивам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Искам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Описвам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Разни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Време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FFFFFF"/>
                </a:solidFill>
                <a:latin typeface="Comic Sans MS"/>
              </a:rPr>
              <a:t>Места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Забавление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Изтрий дума</a:t>
            </a:r>
            <a:endParaRPr dirty="0"/>
          </a:p>
        </p:txBody>
      </p:sp>
      <p:pic>
        <p:nvPicPr>
          <p:cNvPr id="80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1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2" name="Picture 71">
            <a:hlinkClick r:id="rId19" action="ppaction://hlinkfile"/>
          </p:cNvPr>
          <p:cNvPicPr/>
          <p:nvPr/>
        </p:nvPicPr>
        <p:blipFill>
          <a:blip r:embed="rId20"/>
          <a:stretch/>
        </p:blipFill>
        <p:spPr>
          <a:xfrm>
            <a:off x="7327980" y="5518080"/>
            <a:ext cx="1625040" cy="152352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Храна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>
          <a:blip r:embed="rId21"/>
          <a:stretch/>
        </p:blipFill>
        <p:spPr>
          <a:xfrm>
            <a:off x="5667480" y="2723400"/>
            <a:ext cx="1447200" cy="1447200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2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6" name="Picture 76"/>
          <p:cNvPicPr/>
          <p:nvPr/>
        </p:nvPicPr>
        <p:blipFill>
          <a:blip r:embed="rId23"/>
          <a:stretch/>
        </p:blipFill>
        <p:spPr>
          <a:xfrm>
            <a:off x="7620120" y="1676520"/>
            <a:ext cx="1002960" cy="100296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4"/>
          <a:stretch/>
        </p:blipFill>
        <p:spPr>
          <a:xfrm>
            <a:off x="7543800" y="3124080"/>
            <a:ext cx="1197000" cy="9684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5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6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90" name="Picture 81"/>
          <p:cNvPicPr/>
          <p:nvPr/>
        </p:nvPicPr>
        <p:blipFill>
          <a:blip r:embed="rId27"/>
          <a:srcRect b="16875"/>
          <a:stretch/>
        </p:blipFill>
        <p:spPr>
          <a:xfrm>
            <a:off x="2374920" y="45093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91" name="CustomShape 45"/>
          <p:cNvSpPr/>
          <p:nvPr/>
        </p:nvSpPr>
        <p:spPr>
          <a:xfrm>
            <a:off x="2773800" y="4754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" name="CustomShape 46"/>
          <p:cNvSpPr/>
          <p:nvPr/>
        </p:nvSpPr>
        <p:spPr>
          <a:xfrm>
            <a:off x="2773800" y="4602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3" name="Picture 86"/>
          <p:cNvPicPr/>
          <p:nvPr/>
        </p:nvPicPr>
        <p:blipFill>
          <a:blip r:embed="rId28"/>
          <a:srcRect t="26054" r="13789"/>
          <a:stretch/>
        </p:blipFill>
        <p:spPr>
          <a:xfrm>
            <a:off x="2209680" y="312408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94" name="CustomShape 47"/>
          <p:cNvSpPr/>
          <p:nvPr/>
        </p:nvSpPr>
        <p:spPr>
          <a:xfrm>
            <a:off x="2895480" y="297180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Хора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9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30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pic>
        <p:nvPicPr>
          <p:cNvPr id="102" name="Picture 94"/>
          <p:cNvPicPr/>
          <p:nvPr/>
        </p:nvPicPr>
        <p:blipFill>
          <a:blip r:embed="rId31"/>
          <a:stretch/>
        </p:blipFill>
        <p:spPr>
          <a:xfrm>
            <a:off x="8229600" y="460512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103" name="Picture 95"/>
          <p:cNvPicPr/>
          <p:nvPr/>
        </p:nvPicPr>
        <p:blipFill>
          <a:blip r:embed="rId32"/>
          <a:stretch/>
        </p:blipFill>
        <p:spPr>
          <a:xfrm>
            <a:off x="7315200" y="44956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104" name="Picture 96"/>
          <p:cNvPicPr/>
          <p:nvPr/>
        </p:nvPicPr>
        <p:blipFill>
          <a:blip r:embed="rId33"/>
          <a:stretch/>
        </p:blipFill>
        <p:spPr>
          <a:xfrm>
            <a:off x="7810560" y="445788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105" name="Picture 97"/>
          <p:cNvPicPr/>
          <p:nvPr/>
        </p:nvPicPr>
        <p:blipFill>
          <a:blip r:embed="rId34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35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36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37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8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9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1" name="Picture 103"/>
          <p:cNvPicPr/>
          <p:nvPr/>
        </p:nvPicPr>
        <p:blipFill>
          <a:blip r:embed="rId40"/>
          <a:stretch/>
        </p:blipFill>
        <p:spPr>
          <a:xfrm>
            <a:off x="1059120" y="441216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112" name="Picture 104"/>
          <p:cNvPicPr/>
          <p:nvPr/>
        </p:nvPicPr>
        <p:blipFill>
          <a:blip r:embed="rId41"/>
          <a:stretch/>
        </p:blipFill>
        <p:spPr>
          <a:xfrm>
            <a:off x="685800" y="44956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113" name="Picture 105"/>
          <p:cNvPicPr/>
          <p:nvPr/>
        </p:nvPicPr>
        <p:blipFill>
          <a:blip r:embed="rId42"/>
          <a:stretch/>
        </p:blipFill>
        <p:spPr>
          <a:xfrm>
            <a:off x="225360" y="4584600"/>
            <a:ext cx="672480" cy="67248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43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r="10042" b="16656"/>
          <a:stretch/>
        </p:blipFill>
        <p:spPr>
          <a:xfrm>
            <a:off x="276447" y="5770800"/>
            <a:ext cx="1361853" cy="63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6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7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8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73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Зърнена закуска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Каша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Филийка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Масло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Кроасан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Варено яйце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Сладко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Мюсли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Яйца на очи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Поничка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Бъркани яйца</a:t>
            </a:r>
            <a:endParaRPr dirty="0"/>
          </a:p>
        </p:txBody>
      </p:sp>
      <p:sp>
        <p:nvSpPr>
          <p:cNvPr id="752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754" name="Picture 69"/>
          <p:cNvPicPr/>
          <p:nvPr/>
        </p:nvPicPr>
        <p:blipFill>
          <a:blip r:embed="rId3"/>
          <a:stretch/>
        </p:blipFill>
        <p:spPr>
          <a:xfrm>
            <a:off x="457200" y="326112"/>
            <a:ext cx="990000" cy="1156584"/>
          </a:xfrm>
          <a:prstGeom prst="rect">
            <a:avLst/>
          </a:prstGeom>
          <a:ln>
            <a:noFill/>
          </a:ln>
        </p:spPr>
      </p:pic>
      <p:pic>
        <p:nvPicPr>
          <p:cNvPr id="75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75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Закуска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6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7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8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9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10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1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2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3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4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5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6"/>
          <a:stretch/>
        </p:blipFill>
        <p:spPr>
          <a:xfrm>
            <a:off x="250863" y="27973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7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Английска закуска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6"/>
          <a:srcRect t="35625"/>
          <a:stretch/>
        </p:blipFill>
        <p:spPr>
          <a:xfrm>
            <a:off x="8025120" y="461790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Плодове</a:t>
            </a:r>
            <a:endParaRPr dirty="0"/>
          </a:p>
        </p:txBody>
      </p:sp>
      <p:pic>
        <p:nvPicPr>
          <p:cNvPr id="778" name="Picture 110"/>
          <p:cNvPicPr/>
          <p:nvPr/>
        </p:nvPicPr>
        <p:blipFill>
          <a:blip r:embed="rId18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7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Боб</a:t>
            </a:r>
            <a:endParaRPr dirty="0"/>
          </a:p>
        </p:txBody>
      </p:sp>
      <p:pic>
        <p:nvPicPr>
          <p:cNvPr id="782" name="Picture 109"/>
          <p:cNvPicPr/>
          <p:nvPr/>
        </p:nvPicPr>
        <p:blipFill>
          <a:blip r:embed="rId19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20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Палачинки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Закуска</a:t>
            </a:r>
            <a:endParaRPr lang="en-US" dirty="0"/>
          </a:p>
        </p:txBody>
      </p:sp>
      <p:sp>
        <p:nvSpPr>
          <p:cNvPr id="68" name="CustomShape 42"/>
          <p:cNvSpPr/>
          <p:nvPr/>
        </p:nvSpPr>
        <p:spPr>
          <a:xfrm>
            <a:off x="5576040" y="5539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Банички</a:t>
            </a:r>
            <a:endParaRPr dirty="0"/>
          </a:p>
        </p:txBody>
      </p:sp>
      <p:pic>
        <p:nvPicPr>
          <p:cNvPr id="69" name="Picture 124"/>
          <p:cNvPicPr/>
          <p:nvPr/>
        </p:nvPicPr>
        <p:blipFill>
          <a:blip r:embed="rId21"/>
          <a:stretch/>
        </p:blipFill>
        <p:spPr>
          <a:xfrm>
            <a:off x="5919480" y="5830200"/>
            <a:ext cx="862920" cy="86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80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80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Плодове</a:t>
            </a:r>
            <a:endParaRPr dirty="0"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Ябълка</a:t>
            </a:r>
            <a:endParaRPr dirty="0"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Банан</a:t>
            </a:r>
            <a:endParaRPr dirty="0"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Авокадо</a:t>
            </a:r>
            <a:endParaRPr dirty="0"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Червени боровинки</a:t>
            </a:r>
            <a:endParaRPr dirty="0"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Грейпфрут</a:t>
            </a:r>
            <a:endParaRPr dirty="0"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Грозде</a:t>
            </a:r>
            <a:endParaRPr dirty="0"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Пъпеш</a:t>
            </a:r>
            <a:endParaRPr dirty="0"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Лайм</a:t>
            </a:r>
            <a:endParaRPr dirty="0"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Лимон</a:t>
            </a:r>
            <a:endParaRPr dirty="0"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Манго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Слива</a:t>
            </a:r>
            <a:endParaRPr dirty="0"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Портокал</a:t>
            </a:r>
            <a:endParaRPr dirty="0"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2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2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82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Ягода</a:t>
            </a:r>
            <a:endParaRPr dirty="0"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Круша</a:t>
            </a:r>
            <a:endParaRPr dirty="0"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Киви</a:t>
            </a:r>
            <a:endParaRPr dirty="0"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Ананас</a:t>
            </a:r>
            <a:endParaRPr dirty="0"/>
          </a:p>
        </p:txBody>
      </p:sp>
      <p:pic>
        <p:nvPicPr>
          <p:cNvPr id="834" name="Picture 90"/>
          <p:cNvPicPr/>
          <p:nvPr/>
        </p:nvPicPr>
        <p:blipFill>
          <a:blip r:embed="rId6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7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8"/>
          <a:stretch/>
        </p:blipFill>
        <p:spPr>
          <a:xfrm>
            <a:off x="5715000" y="1540216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9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10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11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2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3"/>
          <a:stretch/>
        </p:blipFill>
        <p:spPr>
          <a:xfrm>
            <a:off x="457200" y="3341160"/>
            <a:ext cx="951840" cy="77292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4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5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7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8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9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20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21"/>
          <a:stretch/>
        </p:blipFill>
        <p:spPr>
          <a:xfrm>
            <a:off x="2133067" y="3109679"/>
            <a:ext cx="1281960" cy="1135597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2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Череша</a:t>
            </a:r>
            <a:endParaRPr dirty="0"/>
          </a:p>
        </p:txBody>
      </p:sp>
      <p:pic>
        <p:nvPicPr>
          <p:cNvPr id="852" name="Picture 130"/>
          <p:cNvPicPr/>
          <p:nvPr/>
        </p:nvPicPr>
        <p:blipFill>
          <a:blip r:embed="rId23"/>
          <a:stretch/>
        </p:blipFill>
        <p:spPr>
          <a:xfrm>
            <a:off x="5611680" y="553149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4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Боровинки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Плодове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8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8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Зеленчуци</a:t>
            </a:r>
            <a:endParaRPr dirty="0"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Син домат</a:t>
            </a:r>
            <a:endParaRPr dirty="0"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Броколи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Тиква</a:t>
            </a:r>
            <a:endParaRPr dirty="0"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Зеле</a:t>
            </a:r>
            <a:endParaRPr dirty="0"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Карфиол</a:t>
            </a:r>
            <a:endParaRPr dirty="0"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Праз лук</a:t>
            </a:r>
            <a:endParaRPr dirty="0"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Тиквичка</a:t>
            </a:r>
            <a:endParaRPr dirty="0"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Морков</a:t>
            </a:r>
            <a:endParaRPr dirty="0"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Картоф</a:t>
            </a:r>
            <a:endParaRPr dirty="0"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Лук</a:t>
            </a:r>
            <a:endParaRPr dirty="0"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Грах</a:t>
            </a:r>
            <a:endParaRPr dirty="0"/>
          </a:p>
        </p:txBody>
      </p:sp>
      <p:sp>
        <p:nvSpPr>
          <p:cNvPr id="89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9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9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896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Гъби</a:t>
            </a:r>
            <a:endParaRPr dirty="0"/>
          </a:p>
        </p:txBody>
      </p:sp>
      <p:sp>
        <p:nvSpPr>
          <p:cNvPr id="89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Ряпа</a:t>
            </a:r>
            <a:endParaRPr dirty="0"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Зелен боб</a:t>
            </a:r>
            <a:endParaRPr dirty="0"/>
          </a:p>
        </p:txBody>
      </p:sp>
      <p:pic>
        <p:nvPicPr>
          <p:cNvPr id="904" name="Picture 73"/>
          <p:cNvPicPr/>
          <p:nvPr/>
        </p:nvPicPr>
        <p:blipFill>
          <a:blip r:embed="rId7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8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9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10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1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2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3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4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5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6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7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8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9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Царевица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Зеленчуци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9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9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dirty="0"/>
              <a:t>Газирани напитки</a:t>
            </a:r>
            <a:endParaRPr sz="1400" dirty="0"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Оранжада</a:t>
            </a:r>
            <a:endParaRPr dirty="0"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Лимонада</a:t>
            </a:r>
            <a:endParaRPr dirty="0"/>
          </a:p>
        </p:txBody>
      </p:sp>
      <p:sp>
        <p:nvSpPr>
          <p:cNvPr id="948" name="CustomShape 25"/>
          <p:cNvSpPr/>
          <p:nvPr/>
        </p:nvSpPr>
        <p:spPr>
          <a:xfrm>
            <a:off x="7238880" y="1503720"/>
            <a:ext cx="1599480" cy="158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>
                <a:solidFill>
                  <a:srgbClr val="FFFFFF"/>
                </a:solidFill>
                <a:latin typeface="Monotype Corsiva"/>
                <a:ea typeface="DejaVu Sans"/>
              </a:rPr>
              <a:t>Cok</a:t>
            </a:r>
            <a:r>
              <a:rPr lang="en-US" sz="4400" b="1" strike="noStrike">
                <a:solidFill>
                  <a:srgbClr val="FFFFFF"/>
                </a:solidFill>
                <a:latin typeface="Brush Script MT Italic"/>
                <a:ea typeface="DejaVu Sans"/>
              </a:rPr>
              <a:t>e</a:t>
            </a:r>
            <a:endParaRPr/>
          </a:p>
        </p:txBody>
      </p:sp>
      <p:sp>
        <p:nvSpPr>
          <p:cNvPr id="949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5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95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95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5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95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6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0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961" name="Picture 46"/>
          <p:cNvPicPr/>
          <p:nvPr/>
        </p:nvPicPr>
        <p:blipFill>
          <a:blip r:embed="rId6"/>
          <a:stretch/>
        </p:blipFill>
        <p:spPr>
          <a:xfrm>
            <a:off x="4176360" y="173808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7"/>
          <a:stretch/>
        </p:blipFill>
        <p:spPr>
          <a:xfrm>
            <a:off x="5867280" y="184140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6"/>
          <a:srcRect r="47539"/>
          <a:stretch/>
        </p:blipFill>
        <p:spPr>
          <a:xfrm>
            <a:off x="2597760" y="16426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Газирани напитки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4" name="CustomShape 1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975" name="CustomShape 1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6" name="CustomShape 1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977" name="CustomShape 1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Кафе</a:t>
            </a:r>
            <a:endParaRPr dirty="0"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Чай</a:t>
            </a:r>
            <a:endParaRPr dirty="0"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Топъл шоколад</a:t>
            </a:r>
            <a:endParaRPr dirty="0"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Мляко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Вода</a:t>
            </a:r>
            <a:endParaRPr dirty="0"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87" name="CustomShape 2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988" name="CustomShape 2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98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9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99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3" name="CustomShape 26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5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6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Със</a:t>
            </a:r>
            <a:endParaRPr dirty="0"/>
          </a:p>
        </p:txBody>
      </p:sp>
      <p:pic>
        <p:nvPicPr>
          <p:cNvPr id="1001" name="Picture 92"/>
          <p:cNvPicPr/>
          <p:nvPr/>
        </p:nvPicPr>
        <p:blipFill>
          <a:blip r:embed="rId6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</a:t>
            </a:r>
            <a:endParaRPr dirty="0"/>
          </a:p>
        </p:txBody>
      </p:sp>
      <p:sp>
        <p:nvSpPr>
          <p:cNvPr id="1004" name="CustomShape 36"/>
          <p:cNvSpPr/>
          <p:nvPr/>
        </p:nvSpPr>
        <p:spPr>
          <a:xfrm>
            <a:off x="4271040" y="5845320"/>
            <a:ext cx="57852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000000"/>
                </a:solidFill>
                <a:latin typeface="Comic Sans MS"/>
                <a:ea typeface="DejaVu Sans"/>
              </a:rPr>
              <a:t>&amp;</a:t>
            </a:r>
            <a:endParaRPr/>
          </a:p>
        </p:txBody>
      </p:sp>
      <p:sp>
        <p:nvSpPr>
          <p:cNvPr id="1005" name="CustomShape 37">
            <a:hlinkClick r:id="rId7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Описание напитки</a:t>
            </a:r>
            <a:endParaRPr sz="2000" dirty="0"/>
          </a:p>
        </p:txBody>
      </p:sp>
      <p:sp>
        <p:nvSpPr>
          <p:cNvPr id="1007" name="CustomShape 39">
            <a:hlinkClick r:id="rId8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Сок</a:t>
            </a:r>
            <a:endParaRPr sz="2400" dirty="0"/>
          </a:p>
        </p:txBody>
      </p:sp>
      <p:sp>
        <p:nvSpPr>
          <p:cNvPr id="1009" name="CustomShape 41"/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Смути</a:t>
            </a:r>
            <a:endParaRPr sz="2000" dirty="0"/>
          </a:p>
        </p:txBody>
      </p:sp>
      <p:sp>
        <p:nvSpPr>
          <p:cNvPr id="1011" name="CustomShape 43">
            <a:hlinkClick r:id="rId9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Млечен шейк</a:t>
            </a:r>
            <a:endParaRPr sz="2000" dirty="0"/>
          </a:p>
        </p:txBody>
      </p:sp>
      <p:sp>
        <p:nvSpPr>
          <p:cNvPr id="1013" name="CustomShape 45">
            <a:hlinkClick r:id="rId10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Газирани </a:t>
            </a:r>
            <a:r>
              <a:rPr lang="bg-BG" sz="14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наптики</a:t>
            </a:r>
            <a:endParaRPr sz="2000" dirty="0"/>
          </a:p>
        </p:txBody>
      </p:sp>
      <p:sp>
        <p:nvSpPr>
          <p:cNvPr id="1015" name="CustomShape 47">
            <a:hlinkClick r:id="rId11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Алкохол</a:t>
            </a:r>
            <a:endParaRPr sz="2000"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Напитки</a:t>
            </a:r>
            <a:endParaRPr dirty="0"/>
          </a:p>
        </p:txBody>
      </p:sp>
      <p:pic>
        <p:nvPicPr>
          <p:cNvPr id="1019" name="Picture 129"/>
          <p:cNvPicPr/>
          <p:nvPr/>
        </p:nvPicPr>
        <p:blipFill>
          <a:blip r:embed="rId12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3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4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5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6"/>
          <a:stretch/>
        </p:blipFill>
        <p:spPr>
          <a:xfrm>
            <a:off x="7695540" y="18556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7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8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9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20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2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8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3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1"/>
          <a:srcRect r="47539"/>
          <a:stretch/>
        </p:blipFill>
        <p:spPr>
          <a:xfrm>
            <a:off x="6074640" y="43630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2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3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Напитки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2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053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4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055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Банан</a:t>
            </a:r>
            <a:endParaRPr dirty="0"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2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0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0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06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7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69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Ананас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Лайм</a:t>
            </a:r>
            <a:endParaRPr dirty="0"/>
          </a:p>
        </p:txBody>
      </p:sp>
      <p:sp>
        <p:nvSpPr>
          <p:cNvPr id="1073" name="CustomShape 36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Бонбони</a:t>
            </a:r>
            <a:endParaRPr dirty="0"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Стафиди</a:t>
            </a:r>
            <a:endParaRPr dirty="0"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Шоколад</a:t>
            </a:r>
            <a:endParaRPr dirty="0"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Мента</a:t>
            </a:r>
            <a:endParaRPr dirty="0"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Плод</a:t>
            </a:r>
            <a:endParaRPr dirty="0"/>
          </a:p>
        </p:txBody>
      </p:sp>
      <p:pic>
        <p:nvPicPr>
          <p:cNvPr id="1080" name="Picture 136"/>
          <p:cNvPicPr/>
          <p:nvPr/>
        </p:nvPicPr>
        <p:blipFill>
          <a:blip r:embed="rId6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8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10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Лимон</a:t>
            </a:r>
            <a:endParaRPr dirty="0"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Ягода</a:t>
            </a:r>
            <a:endParaRPr dirty="0"/>
          </a:p>
        </p:txBody>
      </p:sp>
      <p:pic>
        <p:nvPicPr>
          <p:cNvPr id="1088" name="Picture 145"/>
          <p:cNvPicPr/>
          <p:nvPr/>
        </p:nvPicPr>
        <p:blipFill>
          <a:blip r:embed="rId11"/>
          <a:stretch/>
        </p:blipFill>
        <p:spPr>
          <a:xfrm>
            <a:off x="5715000" y="1675540"/>
            <a:ext cx="1315080" cy="1248739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2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3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4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5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9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2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11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6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Череша</a:t>
            </a:r>
            <a:endParaRPr dirty="0"/>
          </a:p>
        </p:txBody>
      </p:sp>
      <p:pic>
        <p:nvPicPr>
          <p:cNvPr id="1098" name="Picture 155"/>
          <p:cNvPicPr/>
          <p:nvPr/>
        </p:nvPicPr>
        <p:blipFill>
          <a:blip r:embed="rId17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Боровинка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Вкусове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1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12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/>
              <a:t>Млечен шейк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Бананов шейк</a:t>
            </a:r>
            <a:endParaRPr sz="2400" dirty="0"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Ягодов шейк</a:t>
            </a:r>
            <a:endParaRPr sz="2800" dirty="0"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Шоколадов шейк</a:t>
            </a:r>
            <a:endParaRPr sz="2400" dirty="0"/>
          </a:p>
        </p:txBody>
      </p:sp>
      <p:sp>
        <p:nvSpPr>
          <p:cNvPr id="112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27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128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1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1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7" name="CustomShape 34"/>
          <p:cNvSpPr/>
          <p:nvPr/>
        </p:nvSpPr>
        <p:spPr>
          <a:xfrm>
            <a:off x="15228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138" name="Picture 46"/>
          <p:cNvPicPr/>
          <p:nvPr/>
        </p:nvPicPr>
        <p:blipFill>
          <a:blip r:embed="rId6"/>
          <a:stretch/>
        </p:blipFill>
        <p:spPr>
          <a:xfrm>
            <a:off x="4202640" y="1707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7"/>
          <a:stretch/>
        </p:blipFill>
        <p:spPr>
          <a:xfrm>
            <a:off x="7908862" y="174168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8"/>
          <a:stretch/>
        </p:blipFill>
        <p:spPr>
          <a:xfrm>
            <a:off x="6068880" y="190512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9"/>
          <a:stretch/>
        </p:blipFill>
        <p:spPr>
          <a:xfrm>
            <a:off x="2362320" y="180288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Млечен шейк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16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16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dirty="0" smtClean="0">
                <a:solidFill>
                  <a:srgbClr val="000000"/>
                </a:solidFill>
                <a:latin typeface="Comic Sans MS"/>
              </a:rPr>
              <a:t>Не</a:t>
            </a:r>
            <a:endParaRPr dirty="0"/>
          </a:p>
        </p:txBody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Пица</a:t>
            </a:r>
            <a:endParaRPr dirty="0"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Пилешки хапки</a:t>
            </a:r>
            <a:endParaRPr dirty="0"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Бургер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69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17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17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7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17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6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Бургер с риба</a:t>
            </a:r>
            <a:endParaRPr dirty="0"/>
          </a:p>
        </p:txBody>
      </p:sp>
      <p:sp>
        <p:nvSpPr>
          <p:cNvPr id="1181" name="CustomShape 36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Сладки</a:t>
            </a:r>
            <a:endParaRPr sz="2000" dirty="0"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Чийзбургер</a:t>
            </a:r>
            <a:endParaRPr dirty="0"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Пържени картофи</a:t>
            </a:r>
            <a:endParaRPr dirty="0"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Хот дог</a:t>
            </a:r>
            <a:endParaRPr dirty="0"/>
          </a:p>
        </p:txBody>
      </p:sp>
      <p:pic>
        <p:nvPicPr>
          <p:cNvPr id="1188" name="Picture 54"/>
          <p:cNvPicPr/>
          <p:nvPr/>
        </p:nvPicPr>
        <p:blipFill>
          <a:blip r:embed="rId6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7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8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9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10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11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2"/>
          <a:stretch/>
        </p:blipFill>
        <p:spPr>
          <a:xfrm>
            <a:off x="4102200" y="1947542"/>
            <a:ext cx="964440" cy="744178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3"/>
          <a:stretch/>
        </p:blipFill>
        <p:spPr>
          <a:xfrm>
            <a:off x="139500" y="4223533"/>
            <a:ext cx="1625040" cy="1448617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Вредна храна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21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22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Обяд</a:t>
            </a:r>
            <a:endParaRPr dirty="0"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Сандвич</a:t>
            </a:r>
            <a:endParaRPr dirty="0"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Хляб</a:t>
            </a:r>
            <a:endParaRPr dirty="0"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Риба тон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6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22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2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231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2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3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6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Супа зеленчуци</a:t>
            </a:r>
            <a:endParaRPr dirty="0"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Филийка със сирене</a:t>
            </a:r>
            <a:endParaRPr sz="2000" dirty="0"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Салата</a:t>
            </a:r>
            <a:endParaRPr dirty="0"/>
          </a:p>
        </p:txBody>
      </p:sp>
      <p:sp>
        <p:nvSpPr>
          <p:cNvPr id="1240" name="CustomShape 38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Леща</a:t>
            </a:r>
            <a:endParaRPr dirty="0"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Супа пиле</a:t>
            </a:r>
            <a:endParaRPr dirty="0"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Супа домати</a:t>
            </a:r>
            <a:endParaRPr dirty="0"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Мусака</a:t>
            </a:r>
            <a:endParaRPr dirty="0"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Пиле</a:t>
            </a:r>
            <a:endParaRPr dirty="0"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Салам</a:t>
            </a:r>
            <a:endParaRPr dirty="0"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Кашкавал</a:t>
            </a:r>
            <a:endParaRPr dirty="0"/>
          </a:p>
        </p:txBody>
      </p:sp>
      <p:pic>
        <p:nvPicPr>
          <p:cNvPr id="1248" name="Picture 54"/>
          <p:cNvPicPr/>
          <p:nvPr/>
        </p:nvPicPr>
        <p:blipFill>
          <a:blip r:embed="rId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7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8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9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10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11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2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3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4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5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6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7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8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9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20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Супа гъби</a:t>
            </a:r>
            <a:endParaRPr dirty="0"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Супа моркови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Обяд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229100"/>
            <a:ext cx="1599480" cy="112482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28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28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Месо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Бекон</a:t>
            </a:r>
            <a:endParaRPr dirty="0"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Телешко</a:t>
            </a:r>
            <a:endParaRPr dirty="0"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Риба тон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3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294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29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9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29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99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Свинско</a:t>
            </a:r>
            <a:endParaRPr dirty="0"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Калмар</a:t>
            </a:r>
            <a:endParaRPr dirty="0"/>
          </a:p>
        </p:txBody>
      </p:sp>
      <p:sp>
        <p:nvSpPr>
          <p:cNvPr id="1306" name="CustomShape 37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Риба</a:t>
            </a:r>
            <a:endParaRPr dirty="0"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Кайма</a:t>
            </a:r>
            <a:endParaRPr dirty="0"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Кюфтета</a:t>
            </a:r>
            <a:endParaRPr dirty="0"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Пилешко</a:t>
            </a:r>
            <a:endParaRPr dirty="0"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Шунка</a:t>
            </a:r>
            <a:endParaRPr dirty="0"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Агнешко</a:t>
            </a:r>
            <a:endParaRPr dirty="0"/>
          </a:p>
        </p:txBody>
      </p:sp>
      <p:pic>
        <p:nvPicPr>
          <p:cNvPr id="1313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dirty="0" smtClean="0">
                <a:solidFill>
                  <a:srgbClr val="000000"/>
                </a:solidFill>
                <a:latin typeface="Comic Sans MS"/>
              </a:rPr>
              <a:t>Рибни хапки</a:t>
            </a:r>
            <a:endParaRPr dirty="0"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Наденичка</a:t>
            </a:r>
            <a:endParaRPr dirty="0"/>
          </a:p>
        </p:txBody>
      </p:sp>
      <p:pic>
        <p:nvPicPr>
          <p:cNvPr id="1318" name="Picture 93"/>
          <p:cNvPicPr/>
          <p:nvPr/>
        </p:nvPicPr>
        <p:blipFill>
          <a:blip r:embed="rId9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10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11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2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10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3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4"/>
          <a:stretch/>
        </p:blipFill>
        <p:spPr>
          <a:xfrm>
            <a:off x="3845700" y="4325429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5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6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7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8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9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bg-BG" dirty="0" smtClean="0"/>
              <a:t>Месо и риба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46">
            <a:hlinkClick r:id="rId2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Моите истории</a:t>
            </a:r>
            <a:endParaRPr dirty="0"/>
          </a:p>
        </p:txBody>
      </p:sp>
      <p:sp>
        <p:nvSpPr>
          <p:cNvPr id="163" name="CustomShape 45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2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3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Всички думи</a:t>
            </a:r>
            <a:endParaRPr dirty="0"/>
          </a:p>
        </p:txBody>
      </p:sp>
      <p:sp>
        <p:nvSpPr>
          <p:cNvPr id="13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 намирам думата</a:t>
            </a:r>
            <a:endParaRPr sz="2400"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Чао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Добре съм	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 съм добре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Съжалявам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Моля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Благодаря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Извини ме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Може би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Наистина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 знам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Обичам те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Дупе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Боли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5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7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&amp;</a:t>
            </a: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 мен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9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10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1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2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3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4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5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6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76" name="Picture 111"/>
          <p:cNvPicPr/>
          <p:nvPr/>
        </p:nvPicPr>
        <p:blipFill>
          <a:blip r:embed="rId17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sp>
        <p:nvSpPr>
          <p:cNvPr id="177" name="CustomShape 50"/>
          <p:cNvSpPr/>
          <p:nvPr/>
        </p:nvSpPr>
        <p:spPr>
          <a:xfrm>
            <a:off x="5943600" y="2014560"/>
            <a:ext cx="689400" cy="53424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1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" name="Line 51"/>
          <p:cNvSpPr/>
          <p:nvPr/>
        </p:nvSpPr>
        <p:spPr>
          <a:xfrm>
            <a:off x="5851440" y="2057400"/>
            <a:ext cx="1006560" cy="4161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pic>
        <p:nvPicPr>
          <p:cNvPr id="179" name="Picture 108"/>
          <p:cNvPicPr/>
          <p:nvPr/>
        </p:nvPicPr>
        <p:blipFill>
          <a:blip r:embed="rId18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180" name="CustomShape 52"/>
          <p:cNvSpPr/>
          <p:nvPr/>
        </p:nvSpPr>
        <p:spPr>
          <a:xfrm>
            <a:off x="3886200" y="1873080"/>
            <a:ext cx="532800" cy="52308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1" name="Picture 105"/>
          <p:cNvPicPr/>
          <p:nvPr/>
        </p:nvPicPr>
        <p:blipFill>
          <a:blip r:embed="rId19"/>
          <a:stretch/>
        </p:blipFill>
        <p:spPr>
          <a:xfrm>
            <a:off x="4343400" y="187056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182" name="CustomShape 53"/>
          <p:cNvSpPr/>
          <p:nvPr/>
        </p:nvSpPr>
        <p:spPr>
          <a:xfrm rot="5400000">
            <a:off x="4890960" y="181476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83" name="Picture 110"/>
          <p:cNvPicPr/>
          <p:nvPr/>
        </p:nvPicPr>
        <p:blipFill>
          <a:blip r:embed="rId20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21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22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23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4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1" name="Picture 124"/>
          <p:cNvPicPr/>
          <p:nvPr/>
        </p:nvPicPr>
        <p:blipFill>
          <a:blip r:embed="rId25"/>
          <a:stretch/>
        </p:blipFill>
        <p:spPr>
          <a:xfrm>
            <a:off x="7696080" y="44578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92" name="CustomShape 57"/>
          <p:cNvSpPr/>
          <p:nvPr/>
        </p:nvSpPr>
        <p:spPr>
          <a:xfrm rot="5400000">
            <a:off x="7733160" y="4702680"/>
            <a:ext cx="385920" cy="720"/>
          </a:xfrm>
          <a:prstGeom prst="straightConnector1">
            <a:avLst/>
          </a:prstGeom>
          <a:noFill/>
          <a:ln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5" name="CustomShape 60"/>
          <p:cNvSpPr/>
          <p:nvPr/>
        </p:nvSpPr>
        <p:spPr>
          <a:xfrm rot="5400000">
            <a:off x="8114040" y="4688280"/>
            <a:ext cx="385920" cy="720"/>
          </a:xfrm>
          <a:prstGeom prst="straightConnector1">
            <a:avLst/>
          </a:prstGeom>
          <a:noFill/>
          <a:ln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96" name="Picture 132"/>
          <p:cNvPicPr/>
          <p:nvPr/>
        </p:nvPicPr>
        <p:blipFill>
          <a:blip r:embed="rId26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10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10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sp>
        <p:nvSpPr>
          <p:cNvPr id="200" name="CustomShape 62"/>
          <p:cNvSpPr/>
          <p:nvPr/>
        </p:nvSpPr>
        <p:spPr>
          <a:xfrm>
            <a:off x="7716960" y="586440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01" name="Picture 138"/>
          <p:cNvPicPr/>
          <p:nvPr/>
        </p:nvPicPr>
        <p:blipFill>
          <a:blip r:embed="rId27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22"/>
          <a:stretch/>
        </p:blipFill>
        <p:spPr>
          <a:xfrm>
            <a:off x="7978320" y="309330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FF0000"/>
                </a:solidFill>
              </a:rPr>
              <a:t>Приказки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34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35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Основно ядене</a:t>
            </a:r>
            <a:endParaRPr dirty="0"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Хляб</a:t>
            </a:r>
            <a:endParaRPr dirty="0"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Спагети</a:t>
            </a:r>
            <a:endParaRPr dirty="0"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Паста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57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358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35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36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36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Китайска храна</a:t>
            </a:r>
            <a:endParaRPr dirty="0"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Пай</a:t>
            </a:r>
            <a:endParaRPr dirty="0"/>
          </a:p>
        </p:txBody>
      </p:sp>
      <p:sp>
        <p:nvSpPr>
          <p:cNvPr id="1370" name="CustomShape 37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Печено</a:t>
            </a:r>
            <a:endParaRPr dirty="0"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Пица</a:t>
            </a:r>
            <a:endParaRPr dirty="0"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Задушено</a:t>
            </a:r>
            <a:endParaRPr dirty="0"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Лазаня</a:t>
            </a:r>
            <a:endParaRPr dirty="0"/>
          </a:p>
        </p:txBody>
      </p:sp>
      <p:pic>
        <p:nvPicPr>
          <p:cNvPr id="1376" name="Picture 66"/>
          <p:cNvPicPr/>
          <p:nvPr/>
        </p:nvPicPr>
        <p:blipFill>
          <a:blip r:embed="rId6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Къри</a:t>
            </a:r>
            <a:endParaRPr dirty="0"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Макарони със сирене</a:t>
            </a:r>
            <a:endParaRPr sz="2000" dirty="0"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Ориз</a:t>
            </a:r>
            <a:endParaRPr dirty="0"/>
          </a:p>
        </p:txBody>
      </p:sp>
      <p:pic>
        <p:nvPicPr>
          <p:cNvPr id="1381" name="Picture 107"/>
          <p:cNvPicPr/>
          <p:nvPr/>
        </p:nvPicPr>
        <p:blipFill>
          <a:blip r:embed="rId7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8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9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468680" y="582246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286000" y="173286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999242" y="3218040"/>
            <a:ext cx="964080" cy="964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Основно ядене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41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41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Сладък картоф</a:t>
            </a:r>
            <a:endParaRPr dirty="0"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Картофено пюре</a:t>
            </a:r>
            <a:endParaRPr dirty="0"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Печен картоф</a:t>
            </a:r>
            <a:endParaRPr dirty="0"/>
          </a:p>
        </p:txBody>
      </p:sp>
      <p:sp>
        <p:nvSpPr>
          <p:cNvPr id="1420" name="CustomShape 25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Картофена салата</a:t>
            </a:r>
            <a:endParaRPr dirty="0"/>
          </a:p>
        </p:txBody>
      </p:sp>
      <p:sp>
        <p:nvSpPr>
          <p:cNvPr id="1422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423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4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4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28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2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30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Картофи</a:t>
            </a:r>
            <a:endParaRPr dirty="0"/>
          </a:p>
        </p:txBody>
      </p:sp>
      <p:pic>
        <p:nvPicPr>
          <p:cNvPr id="1432" name="Picture 103"/>
          <p:cNvPicPr/>
          <p:nvPr/>
        </p:nvPicPr>
        <p:blipFill>
          <a:blip r:embed="rId6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3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34" name="Picture 115"/>
          <p:cNvPicPr/>
          <p:nvPr/>
        </p:nvPicPr>
        <p:blipFill>
          <a:blip r:embed="rId7"/>
          <a:stretch/>
        </p:blipFill>
        <p:spPr>
          <a:xfrm>
            <a:off x="304920" y="3123418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8"/>
          <a:stretch/>
        </p:blipFill>
        <p:spPr>
          <a:xfrm>
            <a:off x="6211440" y="175563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9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10"/>
          <a:stretch/>
        </p:blipFill>
        <p:spPr>
          <a:xfrm>
            <a:off x="6584271" y="467136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6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Пържени картофи</a:t>
            </a:r>
            <a:endParaRPr dirty="0"/>
          </a:p>
        </p:txBody>
      </p:sp>
      <p:pic>
        <p:nvPicPr>
          <p:cNvPr id="1440" name="Picture 121"/>
          <p:cNvPicPr/>
          <p:nvPr/>
        </p:nvPicPr>
        <p:blipFill>
          <a:blip r:embed="rId11"/>
          <a:stretch/>
        </p:blipFill>
        <p:spPr>
          <a:xfrm>
            <a:off x="4140360" y="1921738"/>
            <a:ext cx="964440" cy="76998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Картофи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9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460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1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46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Средно</a:t>
            </a:r>
            <a:endParaRPr dirty="0"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Сламка</a:t>
            </a:r>
            <a:endParaRPr dirty="0"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Диетично</a:t>
            </a:r>
            <a:endParaRPr dirty="0"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Захар</a:t>
            </a:r>
            <a:endParaRPr dirty="0"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Голямо</a:t>
            </a:r>
            <a:endParaRPr dirty="0"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Специална чаша</a:t>
            </a:r>
            <a:endParaRPr dirty="0"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Малка чаша</a:t>
            </a:r>
            <a:endParaRPr dirty="0"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Малко</a:t>
            </a:r>
            <a:endParaRPr dirty="0"/>
          </a:p>
        </p:txBody>
      </p:sp>
      <p:sp>
        <p:nvSpPr>
          <p:cNvPr id="1471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4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4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Студено</a:t>
            </a:r>
            <a:endParaRPr dirty="0"/>
          </a:p>
        </p:txBody>
      </p:sp>
      <p:sp>
        <p:nvSpPr>
          <p:cNvPr id="1479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Горещо</a:t>
            </a:r>
            <a:endParaRPr dirty="0"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Голяма чаша</a:t>
            </a:r>
            <a:endParaRPr dirty="0"/>
          </a:p>
        </p:txBody>
      </p:sp>
      <p:pic>
        <p:nvPicPr>
          <p:cNvPr id="1484" name="Picture 76"/>
          <p:cNvPicPr/>
          <p:nvPr/>
        </p:nvPicPr>
        <p:blipFill>
          <a:blip r:embed="rId6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7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8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9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10"/>
          <a:stretch/>
        </p:blipFill>
        <p:spPr>
          <a:xfrm>
            <a:off x="216986" y="3187980"/>
            <a:ext cx="735034" cy="89856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11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2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3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4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5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9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bg-BG" dirty="0" smtClean="0"/>
              <a:t>Описване напитки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/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Сладолед</a:t>
            </a:r>
            <a:endParaRPr dirty="0"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3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514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5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516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Чипс/сладки</a:t>
            </a:r>
            <a:endParaRPr dirty="0"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Крем</a:t>
            </a:r>
            <a:endParaRPr dirty="0"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Ледена близалка</a:t>
            </a:r>
            <a:endParaRPr dirty="0"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Торта</a:t>
            </a:r>
            <a:endParaRPr dirty="0"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2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5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5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Кисело мляко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Бонбони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Вафла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Сметана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Чипс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6"/>
          <a:stretch/>
        </p:blipFill>
        <p:spPr>
          <a:xfrm>
            <a:off x="139680" y="4287172"/>
            <a:ext cx="1625040" cy="1267785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Стафиди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Плодове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Шоколад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8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9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0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1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2"/>
          <a:stretch/>
        </p:blipFill>
        <p:spPr>
          <a:xfrm>
            <a:off x="6238800" y="194940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1"/>
          <a:stretch/>
        </p:blipFill>
        <p:spPr>
          <a:xfrm>
            <a:off x="7798680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3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4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5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0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6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Бисквитена торта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7"/>
          <a:stretch/>
        </p:blipFill>
        <p:spPr>
          <a:xfrm>
            <a:off x="4109220" y="455184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Кексче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Бисквити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8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9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Чипс/сладки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8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58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Доматен сос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Майонеза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Пипер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89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0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5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59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5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Мед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Оцет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Люто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Соев сос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Сол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Фъстъчено масло</a:t>
            </a:r>
            <a:endParaRPr sz="2000"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Захар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6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7"/>
          <a:stretch/>
        </p:blipFill>
        <p:spPr>
          <a:xfrm>
            <a:off x="6362460" y="18651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8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9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10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1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2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Сладко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3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4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5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6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Сосове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3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64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Салата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Домати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47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648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6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6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6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Репички</a:t>
            </a:r>
            <a:endParaRPr dirty="0"/>
          </a:p>
        </p:txBody>
      </p:sp>
      <p:sp>
        <p:nvSpPr>
          <p:cNvPr id="1658" name="CustomShape 35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Маслини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Краставица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Целина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Маруля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6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7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8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9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10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11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2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Праз лук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3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Чуши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Червено цвекло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4"/>
          <a:stretch/>
        </p:blipFill>
        <p:spPr>
          <a:xfrm>
            <a:off x="991080" y="449766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5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6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Люти чушки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Салата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9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70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Бира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Бяло вино</a:t>
            </a:r>
            <a:endParaRPr dirty="0"/>
          </a:p>
        </p:txBody>
      </p:sp>
      <p:sp>
        <p:nvSpPr>
          <p:cNvPr id="1703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04" name="CustomShape 2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705" name="CustomShape 2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7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70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0" name="CustomShape 2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1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2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Алкохол</a:t>
            </a:r>
            <a:endParaRPr sz="2000" dirty="0"/>
          </a:p>
        </p:txBody>
      </p:sp>
      <p:pic>
        <p:nvPicPr>
          <p:cNvPr id="1716" name="Picture 44"/>
          <p:cNvPicPr/>
          <p:nvPr/>
        </p:nvPicPr>
        <p:blipFill>
          <a:blip r:embed="rId6"/>
          <a:stretch/>
        </p:blipFill>
        <p:spPr>
          <a:xfrm>
            <a:off x="2054160" y="18493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717" name="Picture 47"/>
          <p:cNvPicPr/>
          <p:nvPr/>
        </p:nvPicPr>
        <p:blipFill>
          <a:blip r:embed="rId7"/>
          <a:stretch/>
        </p:blipFill>
        <p:spPr>
          <a:xfrm>
            <a:off x="2643120" y="177300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Червено вино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7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6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pic>
        <p:nvPicPr>
          <p:cNvPr id="1721" name="Picture 65"/>
          <p:cNvPicPr/>
          <p:nvPr/>
        </p:nvPicPr>
        <p:blipFill>
          <a:blip r:embed="rId7"/>
          <a:stretch/>
        </p:blipFill>
        <p:spPr>
          <a:xfrm>
            <a:off x="5715000" y="1759320"/>
            <a:ext cx="1294560" cy="850320"/>
          </a:xfrm>
          <a:prstGeom prst="rect">
            <a:avLst/>
          </a:prstGeom>
          <a:ln>
            <a:noFill/>
          </a:ln>
        </p:spPr>
      </p:pic>
      <p:sp>
        <p:nvSpPr>
          <p:cNvPr id="1722" name="CustomShape 35"/>
          <p:cNvSpPr/>
          <p:nvPr/>
        </p:nvSpPr>
        <p:spPr>
          <a:xfrm>
            <a:off x="6095880" y="1865160"/>
            <a:ext cx="525600" cy="343800"/>
          </a:xfrm>
          <a:prstGeom prst="flowChartManualOperation">
            <a:avLst/>
          </a:prstGeom>
          <a:solidFill>
            <a:srgbClr val="FFFFFF"/>
          </a:solidFill>
          <a:ln w="5724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Алкохол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7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Сок ябълка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47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74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749" name="Picture 69"/>
          <p:cNvPicPr/>
          <p:nvPr/>
        </p:nvPicPr>
        <p:blipFill>
          <a:blip r:embed="rId3"/>
          <a:stretch/>
        </p:blipFill>
        <p:spPr>
          <a:xfrm>
            <a:off x="457200" y="285750"/>
            <a:ext cx="990000" cy="1029330"/>
          </a:xfrm>
          <a:prstGeom prst="rect">
            <a:avLst/>
          </a:prstGeom>
          <a:ln>
            <a:noFill/>
          </a:ln>
        </p:spPr>
      </p:pic>
      <p:pic>
        <p:nvPicPr>
          <p:cNvPr id="17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7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7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Сок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6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7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8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9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10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11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2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3"/>
          <a:stretch/>
        </p:blipFill>
        <p:spPr>
          <a:xfrm>
            <a:off x="6227640" y="326934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4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5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Сок грейпфрут</a:t>
            </a:r>
            <a:endParaRPr sz="2000"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Сок боровинка</a:t>
            </a:r>
            <a:endParaRPr sz="2000"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Сок портокал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Сок червена боровинка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Сок грозде</a:t>
            </a:r>
            <a:endParaRPr sz="2400"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Сок ананас</a:t>
            </a:r>
            <a:endParaRPr sz="2400"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Доматен сок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Сок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9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179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79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Печене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Нарязано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8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804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Блендирано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Готвене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Бъркане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Пържено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Настъргано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Наливам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Мерки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Обелено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Кухненски прибори</a:t>
            </a:r>
            <a:endParaRPr sz="2000"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Това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 го изгаряй!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7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8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9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10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11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2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3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4"/>
          <a:stretch/>
        </p:blipFill>
        <p:spPr>
          <a:xfrm>
            <a:off x="440280" y="3228840"/>
            <a:ext cx="1006920" cy="82620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5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6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7"/>
          <a:stretch/>
        </p:blipFill>
        <p:spPr>
          <a:xfrm>
            <a:off x="5795280" y="574956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8"/>
          <a:stretch/>
        </p:blipFill>
        <p:spPr>
          <a:xfrm>
            <a:off x="7494120" y="579888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bg-BG" dirty="0" smtClean="0"/>
              <a:t>Готвене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85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85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Лъжица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Нож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Вилица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Тенджера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59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86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6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Цедка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Престилка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Печка</a:t>
            </a:r>
            <a:endParaRPr dirty="0"/>
          </a:p>
        </p:txBody>
      </p:sp>
      <p:sp>
        <p:nvSpPr>
          <p:cNvPr id="1873" name="CustomShape 38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Хладилник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Тиган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Чиния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Мивка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Кърпа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Салфетка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Купа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Дъска за рязане</a:t>
            </a:r>
            <a:endParaRPr sz="2000"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Чаша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Ренде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Мерителна чаша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6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7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8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9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10"/>
          <a:stretch/>
        </p:blipFill>
        <p:spPr>
          <a:xfrm>
            <a:off x="8114940" y="459684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11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2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3"/>
          <a:stretch/>
        </p:blipFill>
        <p:spPr>
          <a:xfrm>
            <a:off x="2427300" y="59266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4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5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6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7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8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9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20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21"/>
          <a:stretch/>
        </p:blipFill>
        <p:spPr>
          <a:xfrm>
            <a:off x="507960" y="3000375"/>
            <a:ext cx="939240" cy="1009665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2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3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Кухненски прибори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Ядене</a:t>
            </a:r>
            <a:endParaRPr dirty="0"/>
          </a:p>
        </p:txBody>
      </p:sp>
      <p:sp>
        <p:nvSpPr>
          <p:cNvPr id="20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Харесва ми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Това е гадно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Люто е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Нарежи храната</a:t>
            </a:r>
            <a:endParaRPr dirty="0"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2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Всички думи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Какво прави до сега?</a:t>
            </a:r>
            <a:endParaRPr sz="2000" dirty="0"/>
          </a:p>
        </p:txBody>
      </p:sp>
      <p:sp>
        <p:nvSpPr>
          <p:cNvPr id="237" name="CustomShape 31"/>
          <p:cNvSpPr/>
          <p:nvPr/>
        </p:nvSpPr>
        <p:spPr>
          <a:xfrm>
            <a:off x="3692392" y="2875320"/>
            <a:ext cx="1901020" cy="32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Чистя лицето</a:t>
            </a:r>
            <a:endParaRPr dirty="0"/>
          </a:p>
        </p:txBody>
      </p:sp>
      <p:sp>
        <p:nvSpPr>
          <p:cNvPr id="238" name="CustomShape 32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Достатъчо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769760" cy="2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Каква е вечерята?</a:t>
            </a:r>
            <a:endParaRPr sz="2000"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Може ли вода?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Може ли още</a:t>
            </a:r>
            <a:endParaRPr sz="2400"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Много студено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Много горещо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Пиене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6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7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8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9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10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11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2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3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4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5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2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6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7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8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9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9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20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Моля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Благодаря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21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Пълно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Празно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3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4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FF0000"/>
                </a:solidFill>
              </a:rPr>
              <a:t>Приказки за храна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367247"/>
            <a:ext cx="1599480" cy="1299273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367247"/>
            <a:ext cx="1599480" cy="1299273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738847"/>
            <a:ext cx="1599480" cy="1299273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034127"/>
            <a:ext cx="1599480" cy="1299273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405727"/>
            <a:ext cx="1599480" cy="1299273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367247"/>
            <a:ext cx="1599480" cy="1299273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36724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73884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05464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05464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40572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05464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73884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367247"/>
            <a:ext cx="1599480" cy="1299273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8" name="CustomShape 15"/>
          <p:cNvSpPr/>
          <p:nvPr/>
        </p:nvSpPr>
        <p:spPr>
          <a:xfrm>
            <a:off x="152280" y="15807"/>
            <a:ext cx="1599480" cy="1299273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19" name="CustomShape 16"/>
          <p:cNvSpPr/>
          <p:nvPr/>
        </p:nvSpPr>
        <p:spPr>
          <a:xfrm>
            <a:off x="7340040" y="15807"/>
            <a:ext cx="1599480" cy="1299273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0" name="CustomShape 17"/>
          <p:cNvSpPr/>
          <p:nvPr/>
        </p:nvSpPr>
        <p:spPr>
          <a:xfrm>
            <a:off x="152280" y="109521"/>
            <a:ext cx="1599480" cy="4070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921" name="CustomShape 18"/>
          <p:cNvSpPr/>
          <p:nvPr/>
        </p:nvSpPr>
        <p:spPr>
          <a:xfrm>
            <a:off x="152280" y="1460961"/>
            <a:ext cx="1599480" cy="4070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1922" name="CustomShape 19"/>
          <p:cNvSpPr/>
          <p:nvPr/>
        </p:nvSpPr>
        <p:spPr>
          <a:xfrm>
            <a:off x="7340040" y="109521"/>
            <a:ext cx="1599480" cy="4070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46459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Приятели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450314"/>
            <a:ext cx="1599480" cy="5084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Съученици</a:t>
            </a:r>
          </a:p>
          <a:p>
            <a:pPr algn="ctr">
              <a:lnSpc>
                <a:spcPct val="100000"/>
              </a:lnSpc>
            </a:pPr>
            <a:r>
              <a:rPr lang="bg-BG" sz="1400" dirty="0" smtClean="0">
                <a:solidFill>
                  <a:srgbClr val="000000"/>
                </a:solidFill>
                <a:latin typeface="Comic Sans MS"/>
              </a:rPr>
              <a:t>Колеги</a:t>
            </a:r>
            <a:endParaRPr sz="2000"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46459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Помощници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1567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Аз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78039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Мое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19224"/>
            <a:ext cx="1599480" cy="3386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Учители</a:t>
            </a:r>
            <a:endParaRPr sz="2000"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3147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Момче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3147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Момиче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3147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Работа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0307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Тя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2359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Семейство</a:t>
            </a:r>
            <a:endParaRPr dirty="0"/>
          </a:p>
        </p:txBody>
      </p:sp>
      <p:pic>
        <p:nvPicPr>
          <p:cNvPr id="1934" name="Picture 69"/>
          <p:cNvPicPr/>
          <p:nvPr/>
        </p:nvPicPr>
        <p:blipFill>
          <a:blip r:embed="rId9"/>
          <a:stretch/>
        </p:blipFill>
        <p:spPr>
          <a:xfrm>
            <a:off x="457200" y="208888"/>
            <a:ext cx="990000" cy="1106192"/>
          </a:xfrm>
          <a:prstGeom prst="rect">
            <a:avLst/>
          </a:prstGeom>
          <a:ln>
            <a:noFill/>
          </a:ln>
        </p:spPr>
      </p:pic>
      <p:pic>
        <p:nvPicPr>
          <p:cNvPr id="1935" name="Picture 70"/>
          <p:cNvPicPr/>
          <p:nvPr/>
        </p:nvPicPr>
        <p:blipFill>
          <a:blip r:embed="rId10"/>
          <a:stretch/>
        </p:blipFill>
        <p:spPr>
          <a:xfrm>
            <a:off x="7772400" y="366317"/>
            <a:ext cx="774360" cy="865243"/>
          </a:xfrm>
          <a:prstGeom prst="rect">
            <a:avLst/>
          </a:prstGeom>
          <a:ln>
            <a:noFill/>
          </a:ln>
        </p:spPr>
      </p:pic>
      <p:sp>
        <p:nvSpPr>
          <p:cNvPr id="1936" name="CustomShape 31"/>
          <p:cNvSpPr/>
          <p:nvPr/>
        </p:nvSpPr>
        <p:spPr>
          <a:xfrm>
            <a:off x="152280" y="540572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2359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То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11"/>
          <a:stretch/>
        </p:blipFill>
        <p:spPr>
          <a:xfrm>
            <a:off x="533520" y="5711271"/>
            <a:ext cx="896760" cy="1002009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2"/>
          <a:stretch/>
        </p:blipFill>
        <p:spPr>
          <a:xfrm>
            <a:off x="4121640" y="1660531"/>
            <a:ext cx="900000" cy="1005629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3"/>
          <a:stretch/>
        </p:blipFill>
        <p:spPr>
          <a:xfrm>
            <a:off x="7734960" y="5721201"/>
            <a:ext cx="812160" cy="907479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4"/>
          <a:stretch/>
        </p:blipFill>
        <p:spPr>
          <a:xfrm>
            <a:off x="7647120" y="4327771"/>
            <a:ext cx="900000" cy="1005629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5"/>
          <a:stretch/>
        </p:blipFill>
        <p:spPr>
          <a:xfrm>
            <a:off x="7747560" y="2989090"/>
            <a:ext cx="938520" cy="104867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6"/>
          <a:stretch/>
        </p:blipFill>
        <p:spPr>
          <a:xfrm>
            <a:off x="5884380" y="1776716"/>
            <a:ext cx="923760" cy="1032178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7"/>
          <a:stretch/>
        </p:blipFill>
        <p:spPr>
          <a:xfrm>
            <a:off x="7755480" y="1643260"/>
            <a:ext cx="930600" cy="103982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8"/>
          <a:stretch/>
        </p:blipFill>
        <p:spPr>
          <a:xfrm>
            <a:off x="6350040" y="5724284"/>
            <a:ext cx="785880" cy="878116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9"/>
          <a:stretch/>
        </p:blipFill>
        <p:spPr>
          <a:xfrm>
            <a:off x="5689440" y="5825721"/>
            <a:ext cx="786600" cy="87892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40572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0307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Ти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9"/>
          <a:srcRect t="15156"/>
          <a:stretch/>
        </p:blipFill>
        <p:spPr>
          <a:xfrm>
            <a:off x="2261160" y="5700413"/>
            <a:ext cx="1167120" cy="1105387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20"/>
          <a:srcRect t="26054" r="13789"/>
          <a:stretch/>
        </p:blipFill>
        <p:spPr>
          <a:xfrm>
            <a:off x="2209680" y="1685925"/>
            <a:ext cx="1065240" cy="1020915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578348"/>
            <a:ext cx="532800" cy="595332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20"/>
          <a:srcRect t="26054" r="13789"/>
          <a:stretch/>
        </p:blipFill>
        <p:spPr>
          <a:xfrm>
            <a:off x="1905120" y="4326165"/>
            <a:ext cx="1065240" cy="1020915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18228"/>
            <a:ext cx="532800" cy="595332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3147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Те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40572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0307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Той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9"/>
          <a:stretch/>
        </p:blipFill>
        <p:spPr>
          <a:xfrm>
            <a:off x="3784680" y="5723481"/>
            <a:ext cx="786600" cy="87892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21"/>
          <a:stretch/>
        </p:blipFill>
        <p:spPr>
          <a:xfrm>
            <a:off x="4419720" y="5726439"/>
            <a:ext cx="761400" cy="850762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2"/>
          <a:srcRect l="29511" t="26445" r="48125" b="30644"/>
          <a:stretch/>
        </p:blipFill>
        <p:spPr>
          <a:xfrm>
            <a:off x="4374720" y="4419083"/>
            <a:ext cx="425880" cy="914318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2"/>
          <a:srcRect l="48261" t="24765" r="27968" b="30644"/>
          <a:stretch/>
        </p:blipFill>
        <p:spPr>
          <a:xfrm>
            <a:off x="6139800" y="4466187"/>
            <a:ext cx="412920" cy="866853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71832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1567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Аз съм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3"/>
          <a:srcRect r="45507"/>
          <a:stretch/>
        </p:blipFill>
        <p:spPr>
          <a:xfrm>
            <a:off x="304920" y="2929815"/>
            <a:ext cx="520560" cy="1040625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3"/>
          <a:srcRect r="45507"/>
          <a:stretch/>
        </p:blipFill>
        <p:spPr>
          <a:xfrm>
            <a:off x="2329920" y="2997495"/>
            <a:ext cx="520560" cy="1040625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9"/>
          <a:stretch/>
        </p:blipFill>
        <p:spPr>
          <a:xfrm>
            <a:off x="2590560" y="3101241"/>
            <a:ext cx="787320" cy="87892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9"/>
          <a:stretch/>
        </p:blipFill>
        <p:spPr>
          <a:xfrm>
            <a:off x="2641320" y="4341081"/>
            <a:ext cx="787320" cy="87892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05464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3147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Ние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20"/>
          <a:srcRect t="26054" r="13789"/>
          <a:stretch/>
        </p:blipFill>
        <p:spPr>
          <a:xfrm>
            <a:off x="457200" y="4404627"/>
            <a:ext cx="904680" cy="866853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04548"/>
            <a:ext cx="532800" cy="595332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397403"/>
            <a:ext cx="1142280" cy="935637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3"/>
          <a:srcRect r="45507"/>
          <a:stretch/>
        </p:blipFill>
        <p:spPr>
          <a:xfrm>
            <a:off x="5955480" y="2989935"/>
            <a:ext cx="520560" cy="1040625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73884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1567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Моят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9"/>
          <a:stretch/>
        </p:blipFill>
        <p:spPr>
          <a:xfrm>
            <a:off x="4571640" y="3134001"/>
            <a:ext cx="787320" cy="87892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3"/>
          <a:srcRect r="45507"/>
          <a:stretch/>
        </p:blipFill>
        <p:spPr>
          <a:xfrm>
            <a:off x="4279680" y="2989935"/>
            <a:ext cx="520560" cy="1040625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102123"/>
            <a:ext cx="1142280" cy="935637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4"/>
          <a:srcRect t="20625" b="17500"/>
          <a:stretch/>
        </p:blipFill>
        <p:spPr>
          <a:xfrm>
            <a:off x="380880" y="1751277"/>
            <a:ext cx="1243800" cy="858003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5"/>
          <a:stretch/>
        </p:blipFill>
        <p:spPr>
          <a:xfrm>
            <a:off x="6349320" y="3247869"/>
            <a:ext cx="571680" cy="637971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48475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Хора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77941"/>
            <a:ext cx="3239640" cy="1389779"/>
          </a:xfrm>
        </p:spPr>
        <p:txBody>
          <a:bodyPr/>
          <a:lstStyle/>
          <a:p>
            <a:r>
              <a:rPr lang="bg-BG" dirty="0" smtClean="0"/>
              <a:t>Хора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9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199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00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200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2002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2003" name="CustomShape 2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pic>
        <p:nvPicPr>
          <p:cNvPr id="200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0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Приятел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>
          <a:blip r:embed="rId5"/>
          <a:stretch/>
        </p:blipFill>
        <p:spPr>
          <a:xfrm>
            <a:off x="233100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1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2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4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6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Приятели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3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03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037" name="CustomShape 20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2038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2039" name="CustomShape 2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2040" name="CustomShape 2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pic>
        <p:nvPicPr>
          <p:cNvPr id="204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4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44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5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6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Съученици</a:t>
            </a:r>
            <a:r>
              <a:rPr lang="bg-BG" sz="1600" dirty="0" smtClean="0"/>
              <a:t>/</a:t>
            </a:r>
          </a:p>
          <a:p>
            <a:pPr algn="ctr">
              <a:lnSpc>
                <a:spcPct val="100000"/>
              </a:lnSpc>
            </a:pPr>
            <a:r>
              <a:rPr lang="bg-BG" sz="1600" dirty="0" smtClean="0"/>
              <a:t>колеги</a:t>
            </a:r>
            <a:endParaRPr sz="2400" dirty="0"/>
          </a:p>
        </p:txBody>
      </p:sp>
      <p:pic>
        <p:nvPicPr>
          <p:cNvPr id="2052" name="Picture 38"/>
          <p:cNvPicPr/>
          <p:nvPr/>
        </p:nvPicPr>
        <p:blipFill>
          <a:blip r:embed="rId6"/>
          <a:stretch/>
        </p:blipFill>
        <p:spPr>
          <a:xfrm>
            <a:off x="2428875" y="1850377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Съученици/колеги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06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0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073" name="CustomShape 20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074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075" name="CustomShape 2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076" name="CustomShape 2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pic>
        <p:nvPicPr>
          <p:cNvPr id="2077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78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079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080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1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2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4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6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Помощници</a:t>
            </a:r>
            <a:endParaRPr dirty="0"/>
          </a:p>
        </p:txBody>
      </p:sp>
      <p:pic>
        <p:nvPicPr>
          <p:cNvPr id="2088" name="Picture 38"/>
          <p:cNvPicPr/>
          <p:nvPr/>
        </p:nvPicPr>
        <p:blipFill>
          <a:blip r:embed="rId6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Помощници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1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1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109" name="CustomShape 20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1" name="CustomShape 2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12" name="CustomShape 2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pic>
        <p:nvPicPr>
          <p:cNvPr id="211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1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7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0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2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Учители</a:t>
            </a:r>
            <a:endParaRPr dirty="0"/>
          </a:p>
        </p:txBody>
      </p:sp>
      <p:pic>
        <p:nvPicPr>
          <p:cNvPr id="2124" name="Picture 38"/>
          <p:cNvPicPr/>
          <p:nvPr/>
        </p:nvPicPr>
        <p:blipFill>
          <a:blip r:embed="rId6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Учители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14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dirty="0" smtClean="0">
                <a:solidFill>
                  <a:srgbClr val="000000"/>
                </a:solidFill>
                <a:latin typeface="Comic Sans MS"/>
              </a:rPr>
              <a:t>Да</a:t>
            </a:r>
            <a:endParaRPr dirty="0"/>
          </a:p>
        </p:txBody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14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47" name="CustomShape 2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pic>
        <p:nvPicPr>
          <p:cNvPr id="214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4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7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Работа</a:t>
            </a:r>
            <a:endParaRPr dirty="0"/>
          </a:p>
        </p:txBody>
      </p:sp>
      <p:pic>
        <p:nvPicPr>
          <p:cNvPr id="2159" name="Picture 41"/>
          <p:cNvPicPr/>
          <p:nvPr/>
        </p:nvPicPr>
        <p:blipFill>
          <a:blip r:embed="rId6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7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8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9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10"/>
          <a:stretch/>
        </p:blipFill>
        <p:spPr>
          <a:xfrm>
            <a:off x="6375600" y="32214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1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2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3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4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5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6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7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8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9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Шофьор</a:t>
            </a:r>
            <a:endParaRPr dirty="0"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Строител</a:t>
            </a:r>
            <a:endParaRPr dirty="0"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Пилот</a:t>
            </a:r>
            <a:endParaRPr dirty="0"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Полицай</a:t>
            </a:r>
            <a:endParaRPr dirty="0"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Пощальон</a:t>
            </a:r>
            <a:endParaRPr dirty="0"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Медицинска сестра</a:t>
            </a:r>
            <a:endParaRPr dirty="0"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Логопед</a:t>
            </a:r>
            <a:endParaRPr dirty="0"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20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Зъболекар</a:t>
            </a:r>
            <a:endParaRPr dirty="0"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Доктор</a:t>
            </a:r>
            <a:endParaRPr dirty="0"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Помощник</a:t>
            </a:r>
            <a:endParaRPr dirty="0"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Детегледач</a:t>
            </a:r>
            <a:endParaRPr dirty="0"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Механик</a:t>
            </a:r>
            <a:endParaRPr dirty="0"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Психолог</a:t>
            </a:r>
            <a:endParaRPr dirty="0"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Чистач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Работа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20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20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2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213" name="CustomShape 2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pic>
        <p:nvPicPr>
          <p:cNvPr id="2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3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Татко</a:t>
            </a:r>
            <a:endParaRPr dirty="0"/>
          </a:p>
        </p:txBody>
      </p:sp>
      <p:pic>
        <p:nvPicPr>
          <p:cNvPr id="2225" name="Picture 41"/>
          <p:cNvPicPr/>
          <p:nvPr/>
        </p:nvPicPr>
        <p:blipFill>
          <a:blip r:embed="rId6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дете</a:t>
            </a:r>
            <a:endParaRPr dirty="0"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бебе</a:t>
            </a:r>
            <a:endParaRPr dirty="0"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Сестра</a:t>
            </a:r>
            <a:endParaRPr dirty="0"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Семейство</a:t>
            </a:r>
            <a:endParaRPr dirty="0"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Майка</a:t>
            </a:r>
            <a:endParaRPr dirty="0"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жена</a:t>
            </a:r>
            <a:endParaRPr dirty="0"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баща</a:t>
            </a:r>
            <a:endParaRPr dirty="0"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Дядо</a:t>
            </a:r>
            <a:endParaRPr dirty="0"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Баба</a:t>
            </a:r>
            <a:endParaRPr dirty="0"/>
          </a:p>
        </p:txBody>
      </p:sp>
      <p:pic>
        <p:nvPicPr>
          <p:cNvPr id="2235" name="Picture 56"/>
          <p:cNvPicPr/>
          <p:nvPr/>
        </p:nvPicPr>
        <p:blipFill>
          <a:blip r:embed="rId7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8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9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10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11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2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3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Брат</a:t>
            </a:r>
            <a:endParaRPr dirty="0"/>
          </a:p>
        </p:txBody>
      </p:sp>
      <p:pic>
        <p:nvPicPr>
          <p:cNvPr id="2244" name="Picture 65"/>
          <p:cNvPicPr/>
          <p:nvPr/>
        </p:nvPicPr>
        <p:blipFill>
          <a:blip r:embed="rId14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5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6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Семейство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4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268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271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 ми е добре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Имам проблем с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Искам да си легна</a:t>
            </a:r>
            <a:endParaRPr sz="2000" dirty="0"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Искам да се обръсна</a:t>
            </a:r>
            <a:endParaRPr sz="2000"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Искам тоалетна</a:t>
            </a:r>
            <a:endParaRPr sz="2000" dirty="0"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Преобличане</a:t>
            </a:r>
            <a:endParaRPr sz="2400" dirty="0"/>
          </a:p>
        </p:txBody>
      </p:sp>
      <p:pic>
        <p:nvPicPr>
          <p:cNvPr id="2278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79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280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Искам помощ</a:t>
            </a:r>
            <a:endParaRPr sz="2400" dirty="0"/>
          </a:p>
        </p:txBody>
      </p:sp>
      <p:pic>
        <p:nvPicPr>
          <p:cNvPr id="2283" name="Picture 78"/>
          <p:cNvPicPr/>
          <p:nvPr/>
        </p:nvPicPr>
        <p:blipFill>
          <a:blip r:embed="rId9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Искам моите лекарства</a:t>
            </a:r>
            <a:endParaRPr dirty="0"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Изчисти  ми очилата</a:t>
            </a:r>
            <a:endParaRPr dirty="0"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Искам душ</a:t>
            </a:r>
            <a:endParaRPr sz="2400"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Искам вана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Оправи ми косата</a:t>
            </a:r>
            <a:endParaRPr sz="2000" dirty="0"/>
          </a:p>
        </p:txBody>
      </p:sp>
      <p:pic>
        <p:nvPicPr>
          <p:cNvPr id="2289" name="Picture 95"/>
          <p:cNvPicPr/>
          <p:nvPr/>
        </p:nvPicPr>
        <p:blipFill>
          <a:blip r:embed="rId10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1"/>
          <a:stretch/>
        </p:blipFill>
        <p:spPr>
          <a:xfrm>
            <a:off x="887040" y="44902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Рязане на нокти</a:t>
            </a:r>
            <a:endParaRPr sz="2400" dirty="0"/>
          </a:p>
        </p:txBody>
      </p:sp>
      <p:pic>
        <p:nvPicPr>
          <p:cNvPr id="2292" name="Picture 99"/>
          <p:cNvPicPr/>
          <p:nvPr/>
        </p:nvPicPr>
        <p:blipFill>
          <a:blip r:embed="rId12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3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4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5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6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7"/>
          <a:stretch/>
        </p:blipFill>
        <p:spPr>
          <a:xfrm>
            <a:off x="4222800" y="3283695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8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9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20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1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2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Козметика</a:t>
            </a:r>
            <a:endParaRPr dirty="0"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Части на тялото</a:t>
            </a:r>
            <a:endParaRPr dirty="0"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Дрехи</a:t>
            </a:r>
            <a:endParaRPr dirty="0"/>
          </a:p>
        </p:txBody>
      </p:sp>
      <p:pic>
        <p:nvPicPr>
          <p:cNvPr id="2306" name="Picture 135"/>
          <p:cNvPicPr/>
          <p:nvPr/>
        </p:nvPicPr>
        <p:blipFill>
          <a:blip r:embed="rId23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4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5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6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7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8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9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30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Лична грижа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33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Всички думи</a:t>
            </a:r>
            <a:endParaRPr dirty="0"/>
          </a:p>
        </p:txBody>
      </p:sp>
      <p:sp>
        <p:nvSpPr>
          <p:cNvPr id="233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338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340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41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43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Боли ме..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7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8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9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49" name="Picture 44"/>
          <p:cNvPicPr/>
          <p:nvPr/>
        </p:nvPicPr>
        <p:blipFill>
          <a:blip r:embed="rId10"/>
          <a:stretch/>
        </p:blipFill>
        <p:spPr>
          <a:xfrm>
            <a:off x="2438280" y="586728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11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12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3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2353" name="Picture 51"/>
          <p:cNvPicPr/>
          <p:nvPr/>
        </p:nvPicPr>
        <p:blipFill>
          <a:blip r:embed="rId14"/>
          <a:stretch/>
        </p:blipFill>
        <p:spPr>
          <a:xfrm>
            <a:off x="2362320" y="1676520"/>
            <a:ext cx="1058040" cy="1058040"/>
          </a:xfrm>
          <a:prstGeom prst="rect">
            <a:avLst/>
          </a:prstGeom>
          <a:ln>
            <a:noFill/>
          </a:ln>
        </p:spPr>
      </p:pic>
      <p:sp>
        <p:nvSpPr>
          <p:cNvPr id="2354" name="CustomShape 29"/>
          <p:cNvSpPr/>
          <p:nvPr/>
        </p:nvSpPr>
        <p:spPr>
          <a:xfrm>
            <a:off x="2355120" y="1873080"/>
            <a:ext cx="615960" cy="539280"/>
          </a:xfrm>
          <a:custGeom>
            <a:avLst/>
            <a:gdLst/>
            <a:ahLst/>
            <a:cxnLst/>
            <a:rect l="0" t="0" r="r" b="b"/>
            <a:pathLst>
              <a:path w="1207543" h="897743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Лошо ми е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2356" name="Picture 54"/>
          <p:cNvPicPr/>
          <p:nvPr/>
        </p:nvPicPr>
        <p:blipFill>
          <a:blip r:embed="rId15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6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7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8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Боли ме глава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sz="1600" dirty="0"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Чувствам се..</a:t>
            </a:r>
            <a:endParaRPr dirty="0"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Болка в ухо</a:t>
            </a:r>
            <a:endParaRPr dirty="0"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Настинка</a:t>
            </a:r>
            <a:endParaRPr dirty="0"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Сърби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Болка в гръб</a:t>
            </a:r>
            <a:endParaRPr dirty="0"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Болка в корем</a:t>
            </a:r>
            <a:endParaRPr dirty="0"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Болка в зъб(и)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2369" name="Picture 90"/>
          <p:cNvPicPr/>
          <p:nvPr/>
        </p:nvPicPr>
        <p:blipFill>
          <a:blip r:embed="rId19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20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2371" name="Picture 100"/>
          <p:cNvPicPr/>
          <p:nvPr/>
        </p:nvPicPr>
        <p:blipFill>
          <a:blip r:embed="rId21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2372" name="Picture 102"/>
          <p:cNvPicPr/>
          <p:nvPr/>
        </p:nvPicPr>
        <p:blipFill>
          <a:blip r:embed="rId22"/>
          <a:stretch/>
        </p:blipFill>
        <p:spPr>
          <a:xfrm>
            <a:off x="530280" y="311040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2373" name="Picture 103"/>
          <p:cNvPicPr/>
          <p:nvPr/>
        </p:nvPicPr>
        <p:blipFill>
          <a:blip r:embed="rId23"/>
          <a:stretch/>
        </p:blipFill>
        <p:spPr>
          <a:xfrm>
            <a:off x="2344680" y="3200400"/>
            <a:ext cx="855000" cy="85500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Болка в гърди</a:t>
            </a:r>
            <a:endParaRPr dirty="0"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Ауч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dirty="0" smtClean="0">
                <a:solidFill>
                  <a:srgbClr val="000000"/>
                </a:solidFill>
                <a:latin typeface="Comic Sans MS"/>
              </a:rPr>
              <a:t>Болка в мускул</a:t>
            </a:r>
            <a:endParaRPr sz="1600" dirty="0"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Болка в гърло</a:t>
            </a:r>
            <a:endParaRPr dirty="0"/>
          </a:p>
        </p:txBody>
      </p:sp>
      <p:sp>
        <p:nvSpPr>
          <p:cNvPr id="2378" name="CustomShape 44"/>
          <p:cNvSpPr/>
          <p:nvPr/>
        </p:nvSpPr>
        <p:spPr>
          <a:xfrm rot="20832600">
            <a:off x="2305800" y="3218760"/>
            <a:ext cx="434520" cy="6256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79" name="CustomShape 45"/>
          <p:cNvSpPr/>
          <p:nvPr/>
        </p:nvSpPr>
        <p:spPr>
          <a:xfrm rot="20832600">
            <a:off x="698040" y="3236760"/>
            <a:ext cx="263160" cy="515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0" name="CustomShape 46"/>
          <p:cNvSpPr/>
          <p:nvPr/>
        </p:nvSpPr>
        <p:spPr>
          <a:xfrm rot="20832600">
            <a:off x="4131000" y="5974920"/>
            <a:ext cx="262080" cy="317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1" name="CustomShape 47"/>
          <p:cNvSpPr/>
          <p:nvPr/>
        </p:nvSpPr>
        <p:spPr>
          <a:xfrm rot="20832600" flipH="1">
            <a:off x="4593960" y="5982840"/>
            <a:ext cx="328320" cy="24300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2" name="CustomShape 48"/>
          <p:cNvSpPr/>
          <p:nvPr/>
        </p:nvSpPr>
        <p:spPr>
          <a:xfrm rot="20832600" flipH="1">
            <a:off x="2975760" y="6266160"/>
            <a:ext cx="377280" cy="18216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bg-BG" dirty="0" smtClean="0"/>
              <a:t>Не се чувствам добре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FFFFFF"/>
                </a:solidFill>
                <a:latin typeface="Comic Sans MS"/>
                <a:ea typeface="DejaVu Sans"/>
              </a:rPr>
              <a:t>@</a:t>
            </a:r>
            <a:endParaRPr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60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е</a:t>
            </a:r>
            <a:r>
              <a:rPr lang="en-US" strike="noStrike" dirty="0" smtClean="0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60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си</a:t>
            </a: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5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съм</a:t>
            </a:r>
            <a:endParaRPr sz="1600"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40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403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Всичко</a:t>
            </a:r>
            <a:endParaRPr dirty="0"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Нищо</a:t>
            </a:r>
            <a:endParaRPr dirty="0"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Онова</a:t>
            </a:r>
            <a:endParaRPr dirty="0"/>
          </a:p>
        </p:txBody>
      </p:sp>
      <p:sp>
        <p:nvSpPr>
          <p:cNvPr id="2408" name="CustomShape 25"/>
          <p:cNvSpPr/>
          <p:nvPr/>
        </p:nvSpPr>
        <p:spPr>
          <a:xfrm>
            <a:off x="198108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Това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От</a:t>
            </a:r>
            <a:endParaRPr dirty="0"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41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1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Със</a:t>
            </a:r>
            <a:endParaRPr dirty="0"/>
          </a:p>
        </p:txBody>
      </p:sp>
      <p:pic>
        <p:nvPicPr>
          <p:cNvPr id="2417" name="Picture 66"/>
          <p:cNvPicPr/>
          <p:nvPr/>
        </p:nvPicPr>
        <p:blipFill>
          <a:blip r:embed="rId6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dirty="0" smtClean="0"/>
              <a:t>и</a:t>
            </a:r>
            <a:endParaRPr dirty="0"/>
          </a:p>
        </p:txBody>
      </p:sp>
      <p:sp>
        <p:nvSpPr>
          <p:cNvPr id="2420" name="CustomShape 33"/>
          <p:cNvSpPr/>
          <p:nvPr/>
        </p:nvSpPr>
        <p:spPr>
          <a:xfrm>
            <a:off x="4271040" y="5845320"/>
            <a:ext cx="57852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bg-BG" sz="48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Малко</a:t>
            </a:r>
            <a:endParaRPr dirty="0"/>
          </a:p>
        </p:txBody>
      </p:sp>
      <p:sp>
        <p:nvSpPr>
          <p:cNvPr id="2423" name="CustomShape 36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8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Малки думи за място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9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9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9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2" name="CustomShape 41"/>
          <p:cNvSpPr/>
          <p:nvPr/>
        </p:nvSpPr>
        <p:spPr>
          <a:xfrm>
            <a:off x="4054680" y="342900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4" name="CustomShape 43"/>
          <p:cNvSpPr/>
          <p:nvPr/>
        </p:nvSpPr>
        <p:spPr>
          <a:xfrm>
            <a:off x="2666880" y="3615120"/>
            <a:ext cx="364320" cy="34668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5" name="CustomShape 44"/>
          <p:cNvSpPr/>
          <p:nvPr/>
        </p:nvSpPr>
        <p:spPr>
          <a:xfrm rot="5400000">
            <a:off x="2581920" y="3341520"/>
            <a:ext cx="47736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До</a:t>
            </a:r>
            <a:endParaRPr dirty="0"/>
          </a:p>
        </p:txBody>
      </p:sp>
      <p:pic>
        <p:nvPicPr>
          <p:cNvPr id="2438" name="Picture 125"/>
          <p:cNvPicPr/>
          <p:nvPr/>
        </p:nvPicPr>
        <p:blipFill>
          <a:blip r:embed="rId10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1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Навън</a:t>
            </a:r>
            <a:endParaRPr dirty="0"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Забавление</a:t>
            </a:r>
            <a:endParaRPr dirty="0"/>
          </a:p>
        </p:txBody>
      </p:sp>
      <p:pic>
        <p:nvPicPr>
          <p:cNvPr id="2443" name="Picture 128"/>
          <p:cNvPicPr/>
          <p:nvPr/>
        </p:nvPicPr>
        <p:blipFill>
          <a:blip r:embed="rId12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3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Във</a:t>
            </a:r>
            <a:endParaRPr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bg-BG" dirty="0"/>
              <a:t>Малки думи за място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Разкажи ми за теб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0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03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Рожден ден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Години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Аз живея с..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животно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Училище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Помощ за говорене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Поща,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Работа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Музика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Филм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Хоби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Телевизия</a:t>
            </a:r>
            <a:endParaRPr dirty="0"/>
          </a:p>
        </p:txBody>
      </p:sp>
      <p:sp>
        <p:nvSpPr>
          <p:cNvPr id="317" name="CustomShape 3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318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Увреждане</a:t>
            </a:r>
            <a:endParaRPr dirty="0"/>
          </a:p>
        </p:txBody>
      </p:sp>
      <p:sp>
        <p:nvSpPr>
          <p:cNvPr id="32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2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Живея в</a:t>
            </a:r>
            <a:endParaRPr dirty="0"/>
          </a:p>
        </p:txBody>
      </p:sp>
      <p:sp>
        <p:nvSpPr>
          <p:cNvPr id="325" name="CustomShape 43"/>
          <p:cNvSpPr/>
          <p:nvPr/>
        </p:nvSpPr>
        <p:spPr>
          <a:xfrm>
            <a:off x="2209680" y="22096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6" name="CustomShape 44"/>
          <p:cNvSpPr/>
          <p:nvPr/>
        </p:nvSpPr>
        <p:spPr>
          <a:xfrm>
            <a:off x="401616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7" name="CustomShape 45"/>
          <p:cNvSpPr/>
          <p:nvPr/>
        </p:nvSpPr>
        <p:spPr>
          <a:xfrm>
            <a:off x="22096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8" name="CustomShape 46"/>
          <p:cNvSpPr/>
          <p:nvPr/>
        </p:nvSpPr>
        <p:spPr>
          <a:xfrm>
            <a:off x="401616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9" name="CustomShape 47"/>
          <p:cNvSpPr/>
          <p:nvPr/>
        </p:nvSpPr>
        <p:spPr>
          <a:xfrm>
            <a:off x="380880" y="624852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0" name="CustomShape 48"/>
          <p:cNvSpPr/>
          <p:nvPr/>
        </p:nvSpPr>
        <p:spPr>
          <a:xfrm>
            <a:off x="3808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1" name="CustomShape 49"/>
          <p:cNvSpPr/>
          <p:nvPr/>
        </p:nvSpPr>
        <p:spPr>
          <a:xfrm>
            <a:off x="3808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2" name="CustomShape 50"/>
          <p:cNvSpPr/>
          <p:nvPr/>
        </p:nvSpPr>
        <p:spPr>
          <a:xfrm>
            <a:off x="22096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3" name="CustomShape 51"/>
          <p:cNvSpPr/>
          <p:nvPr/>
        </p:nvSpPr>
        <p:spPr>
          <a:xfrm>
            <a:off x="57913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4" name="CustomShape 52"/>
          <p:cNvSpPr/>
          <p:nvPr/>
        </p:nvSpPr>
        <p:spPr>
          <a:xfrm>
            <a:off x="39625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5" name="CustomShape 53"/>
          <p:cNvSpPr/>
          <p:nvPr/>
        </p:nvSpPr>
        <p:spPr>
          <a:xfrm>
            <a:off x="754380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6" name="CustomShape 54"/>
          <p:cNvSpPr/>
          <p:nvPr/>
        </p:nvSpPr>
        <p:spPr>
          <a:xfrm>
            <a:off x="754380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7" name="CustomShape 55"/>
          <p:cNvSpPr/>
          <p:nvPr/>
        </p:nvSpPr>
        <p:spPr>
          <a:xfrm>
            <a:off x="579132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8" name="CustomShape 56"/>
          <p:cNvSpPr/>
          <p:nvPr/>
        </p:nvSpPr>
        <p:spPr>
          <a:xfrm>
            <a:off x="754380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9" name="CustomShape 57"/>
          <p:cNvSpPr/>
          <p:nvPr/>
        </p:nvSpPr>
        <p:spPr>
          <a:xfrm>
            <a:off x="579132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8"/>
          <a:stretch/>
        </p:blipFill>
        <p:spPr>
          <a:xfrm>
            <a:off x="470880" y="430002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9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10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11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2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3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4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5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5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5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6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7"/>
          <a:stretch/>
        </p:blipFill>
        <p:spPr>
          <a:xfrm>
            <a:off x="5790600" y="283302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8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9"/>
          <a:stretch/>
        </p:blipFill>
        <p:spPr>
          <a:xfrm>
            <a:off x="628650" y="5943960"/>
            <a:ext cx="742230" cy="675315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20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21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2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3"/>
          <a:stretch/>
        </p:blipFill>
        <p:spPr>
          <a:xfrm>
            <a:off x="4150485" y="4413375"/>
            <a:ext cx="901080" cy="902655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4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5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6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2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362" name="CustomShape 58"/>
          <p:cNvSpPr/>
          <p:nvPr/>
        </p:nvSpPr>
        <p:spPr>
          <a:xfrm>
            <a:off x="2209680" y="624852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pic>
        <p:nvPicPr>
          <p:cNvPr id="364" name="Picture 145"/>
          <p:cNvPicPr/>
          <p:nvPr/>
        </p:nvPicPr>
        <p:blipFill>
          <a:blip r:embed="rId27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8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 мен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Име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Телефон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8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469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0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Всички думи</a:t>
            </a:r>
            <a:endParaRPr dirty="0"/>
          </a:p>
        </p:txBody>
      </p:sp>
      <p:sp>
        <p:nvSpPr>
          <p:cNvPr id="247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Горе</a:t>
            </a:r>
            <a:endParaRPr dirty="0"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Долу</a:t>
            </a:r>
            <a:endParaRPr dirty="0"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Вътре</a:t>
            </a:r>
            <a:endParaRPr dirty="0"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Там</a:t>
            </a:r>
            <a:endParaRPr dirty="0"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Посредата</a:t>
            </a:r>
            <a:endParaRPr dirty="0"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Върху</a:t>
            </a:r>
            <a:endParaRPr dirty="0"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От</a:t>
            </a:r>
            <a:endParaRPr dirty="0"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Отгоре</a:t>
            </a:r>
            <a:endParaRPr dirty="0"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Отдолу</a:t>
            </a:r>
            <a:endParaRPr dirty="0"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Под</a:t>
            </a:r>
            <a:endParaRPr dirty="0"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Над</a:t>
            </a:r>
            <a:endParaRPr dirty="0"/>
          </a:p>
        </p:txBody>
      </p:sp>
      <p:sp>
        <p:nvSpPr>
          <p:cNvPr id="2484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85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488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89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9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6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7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8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Във</a:t>
            </a:r>
            <a:endParaRPr dirty="0"/>
          </a:p>
        </p:txBody>
      </p:sp>
      <p:pic>
        <p:nvPicPr>
          <p:cNvPr id="2496" name="Picture 94"/>
          <p:cNvPicPr/>
          <p:nvPr/>
        </p:nvPicPr>
        <p:blipFill>
          <a:blip r:embed="rId9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10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11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2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3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4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5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6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4" name="CustomShape 39"/>
          <p:cNvSpPr/>
          <p:nvPr/>
        </p:nvSpPr>
        <p:spPr>
          <a:xfrm>
            <a:off x="3772080" y="3400920"/>
            <a:ext cx="608760" cy="608760"/>
          </a:xfrm>
          <a:prstGeom prst="mathMultiply">
            <a:avLst>
              <a:gd name="adj1" fmla="val 23520"/>
            </a:avLst>
          </a:prstGeom>
          <a:solidFill>
            <a:srgbClr val="3366FF"/>
          </a:solidFill>
          <a:ln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Тук	</a:t>
            </a:r>
            <a:endParaRPr dirty="0"/>
          </a:p>
        </p:txBody>
      </p:sp>
      <p:sp>
        <p:nvSpPr>
          <p:cNvPr id="2507" name="CustomShape 42"/>
          <p:cNvSpPr/>
          <p:nvPr/>
        </p:nvSpPr>
        <p:spPr>
          <a:xfrm>
            <a:off x="2438280" y="3429000"/>
            <a:ext cx="608760" cy="608760"/>
          </a:xfrm>
          <a:prstGeom prst="mathMultiply">
            <a:avLst>
              <a:gd name="adj1" fmla="val 23520"/>
            </a:avLst>
          </a:prstGeom>
          <a:solidFill>
            <a:srgbClr val="3366FF"/>
          </a:solidFill>
          <a:ln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8" name="CustomShape 43"/>
          <p:cNvSpPr/>
          <p:nvPr/>
        </p:nvSpPr>
        <p:spPr>
          <a:xfrm rot="5400000">
            <a:off x="2549520" y="3387960"/>
            <a:ext cx="388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Малки думи за място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2" name="CustomShape 2">
            <a:hlinkClick r:id="rId3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3" name="CustomShape 3">
            <a:hlinkClick r:id="rId3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5" name="CustomShape 5">
            <a:hlinkClick r:id="rId3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6" name="CustomShape 6">
            <a:hlinkClick r:id="rId3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7" name="CustomShape 7">
            <a:hlinkClick r:id="rId3" action="ppaction://hlinkfile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8" name="CustomShape 8">
            <a:hlinkClick r:id="rId3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5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900" strike="noStrike">
                <a:solidFill>
                  <a:srgbClr val="000000"/>
                </a:solidFill>
                <a:latin typeface="Comic Sans MS"/>
                <a:ea typeface="DejaVu Sans"/>
              </a:rPr>
              <a:t>123</a:t>
            </a:r>
            <a:endParaRPr/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1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522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3" name="CustomShape 13">
            <a:hlinkClick r:id="rId3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4" name="CustomShape 14">
            <a:hlinkClick r:id="rId3" action="ppaction://hlinkfile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5" name="CustomShape 15">
            <a:hlinkClick r:id="rId3" action="ppaction://hlinkfile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6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528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Числа</a:t>
            </a:r>
            <a:endParaRPr dirty="0"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График</a:t>
            </a:r>
            <a:endParaRPr dirty="0"/>
          </a:p>
        </p:txBody>
      </p:sp>
      <p:sp>
        <p:nvSpPr>
          <p:cNvPr id="2532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/>
          </a:p>
        </p:txBody>
      </p:sp>
      <p:sp>
        <p:nvSpPr>
          <p:cNvPr id="2533" name="CustomShape 2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2534" name="CustomShape 2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2535" name="CustomShape 2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/>
          </a:p>
        </p:txBody>
      </p:sp>
      <p:pic>
        <p:nvPicPr>
          <p:cNvPr id="2536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3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Компютър</a:t>
            </a:r>
            <a:endParaRPr dirty="0"/>
          </a:p>
        </p:txBody>
      </p:sp>
      <p:pic>
        <p:nvPicPr>
          <p:cNvPr id="2539" name="Picture 134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0" name="CustomShape 27">
            <a:hlinkClick r:id="rId3" action="ppaction://hlinkfile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41" name="CustomShape 2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42" name="CustomShape 29">
            <a:hlinkClick r:id="rId3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43" name="CustomShape 30">
            <a:hlinkClick r:id="rId3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44" name="CustomShape 31">
            <a:hlinkClick r:id="rId3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45" name="CustomShape 32">
            <a:hlinkClick r:id="rId3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9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900" strike="noStrike">
                <a:solidFill>
                  <a:srgbClr val="000000"/>
                </a:solidFill>
                <a:latin typeface="Comic Sans MS"/>
                <a:ea typeface="DejaVu Sans"/>
              </a:rPr>
              <a:t>ABC</a:t>
            </a:r>
            <a:endParaRPr/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Букви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10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11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1" name="CustomShape 36"/>
          <p:cNvSpPr/>
          <p:nvPr/>
        </p:nvSpPr>
        <p:spPr>
          <a:xfrm>
            <a:off x="5371560" y="152280"/>
            <a:ext cx="179064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4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dirty="0"/>
          </a:p>
        </p:txBody>
      </p:sp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Моят ден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CustomShape 1">
            <a:hlinkClick r:id="rId2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55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57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57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576" name="CustomShape 24"/>
          <p:cNvSpPr/>
          <p:nvPr/>
        </p:nvSpPr>
        <p:spPr>
          <a:xfrm>
            <a:off x="19810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dirty="0" smtClean="0">
                <a:solidFill>
                  <a:srgbClr val="000000"/>
                </a:solidFill>
                <a:latin typeface="Comic Sans MS"/>
              </a:rPr>
              <a:t>а</a:t>
            </a:r>
            <a:endParaRPr dirty="0"/>
          </a:p>
        </p:txBody>
      </p:sp>
      <p:sp>
        <p:nvSpPr>
          <p:cNvPr id="2577" name="CustomShape 25"/>
          <p:cNvSpPr/>
          <p:nvPr/>
        </p:nvSpPr>
        <p:spPr>
          <a:xfrm>
            <a:off x="37720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dirty="0">
                <a:solidFill>
                  <a:srgbClr val="000000"/>
                </a:solidFill>
                <a:latin typeface="Comic Sans MS"/>
              </a:rPr>
              <a:t>б</a:t>
            </a:r>
            <a:endParaRPr dirty="0"/>
          </a:p>
        </p:txBody>
      </p:sp>
      <p:sp>
        <p:nvSpPr>
          <p:cNvPr id="2578" name="CustomShape 26"/>
          <p:cNvSpPr/>
          <p:nvPr/>
        </p:nvSpPr>
        <p:spPr>
          <a:xfrm>
            <a:off x="556272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dirty="0" smtClean="0">
                <a:solidFill>
                  <a:srgbClr val="000000"/>
                </a:solidFill>
                <a:latin typeface="Comic Sans MS"/>
              </a:rPr>
              <a:t>в</a:t>
            </a:r>
            <a:endParaRPr dirty="0"/>
          </a:p>
        </p:txBody>
      </p:sp>
      <p:sp>
        <p:nvSpPr>
          <p:cNvPr id="2579" name="CustomShape 27"/>
          <p:cNvSpPr/>
          <p:nvPr/>
        </p:nvSpPr>
        <p:spPr>
          <a:xfrm>
            <a:off x="734004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</a:t>
            </a:r>
            <a:endParaRPr dirty="0"/>
          </a:p>
        </p:txBody>
      </p:sp>
      <p:sp>
        <p:nvSpPr>
          <p:cNvPr id="2580" name="CustomShape 28"/>
          <p:cNvSpPr/>
          <p:nvPr/>
        </p:nvSpPr>
        <p:spPr>
          <a:xfrm>
            <a:off x="152280" y="3200400"/>
            <a:ext cx="159948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22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Назад</a:t>
            </a:r>
            <a:endParaRPr dirty="0"/>
          </a:p>
        </p:txBody>
      </p:sp>
      <p:sp>
        <p:nvSpPr>
          <p:cNvPr id="2581" name="CustomShape 29"/>
          <p:cNvSpPr/>
          <p:nvPr/>
        </p:nvSpPr>
        <p:spPr>
          <a:xfrm>
            <a:off x="198108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</a:t>
            </a:r>
            <a:endParaRPr dirty="0"/>
          </a:p>
        </p:txBody>
      </p:sp>
      <p:sp>
        <p:nvSpPr>
          <p:cNvPr id="2582" name="CustomShape 30"/>
          <p:cNvSpPr/>
          <p:nvPr/>
        </p:nvSpPr>
        <p:spPr>
          <a:xfrm>
            <a:off x="377208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е</a:t>
            </a:r>
            <a:endParaRPr dirty="0"/>
          </a:p>
        </p:txBody>
      </p:sp>
      <p:sp>
        <p:nvSpPr>
          <p:cNvPr id="2583" name="CustomShape 31"/>
          <p:cNvSpPr/>
          <p:nvPr/>
        </p:nvSpPr>
        <p:spPr>
          <a:xfrm>
            <a:off x="152280" y="4343400"/>
            <a:ext cx="159948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46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Н-Я</a:t>
            </a:r>
            <a:endParaRPr dirty="0"/>
          </a:p>
        </p:txBody>
      </p:sp>
      <p:sp>
        <p:nvSpPr>
          <p:cNvPr id="2584" name="CustomShape 32"/>
          <p:cNvSpPr/>
          <p:nvPr/>
        </p:nvSpPr>
        <p:spPr>
          <a:xfrm>
            <a:off x="5562720" y="28922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dirty="0" smtClean="0">
                <a:solidFill>
                  <a:srgbClr val="000000"/>
                </a:solidFill>
                <a:latin typeface="Comic Sans MS"/>
              </a:rPr>
              <a:t>ж</a:t>
            </a:r>
            <a:endParaRPr dirty="0"/>
          </a:p>
        </p:txBody>
      </p:sp>
      <p:sp>
        <p:nvSpPr>
          <p:cNvPr id="2585" name="CustomShape 33"/>
          <p:cNvSpPr/>
          <p:nvPr/>
        </p:nvSpPr>
        <p:spPr>
          <a:xfrm>
            <a:off x="734004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</a:t>
            </a:r>
            <a:endParaRPr dirty="0"/>
          </a:p>
        </p:txBody>
      </p:sp>
      <p:sp>
        <p:nvSpPr>
          <p:cNvPr id="2586" name="CustomShape 34"/>
          <p:cNvSpPr/>
          <p:nvPr/>
        </p:nvSpPr>
        <p:spPr>
          <a:xfrm>
            <a:off x="198108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dirty="0" smtClean="0">
                <a:solidFill>
                  <a:srgbClr val="000000"/>
                </a:solidFill>
                <a:latin typeface="Comic Sans MS"/>
              </a:rPr>
              <a:t>и</a:t>
            </a:r>
            <a:endParaRPr dirty="0"/>
          </a:p>
        </p:txBody>
      </p:sp>
      <p:sp>
        <p:nvSpPr>
          <p:cNvPr id="2587" name="CustomShape 35"/>
          <p:cNvSpPr/>
          <p:nvPr/>
        </p:nvSpPr>
        <p:spPr>
          <a:xfrm>
            <a:off x="377208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dirty="0" smtClean="0">
                <a:solidFill>
                  <a:srgbClr val="000000"/>
                </a:solidFill>
                <a:latin typeface="Comic Sans MS"/>
              </a:rPr>
              <a:t>й</a:t>
            </a:r>
            <a:endParaRPr dirty="0"/>
          </a:p>
        </p:txBody>
      </p:sp>
      <p:sp>
        <p:nvSpPr>
          <p:cNvPr id="2588" name="CustomShape 36"/>
          <p:cNvSpPr/>
          <p:nvPr/>
        </p:nvSpPr>
        <p:spPr>
          <a:xfrm>
            <a:off x="556272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</a:t>
            </a:r>
            <a:endParaRPr dirty="0"/>
          </a:p>
        </p:txBody>
      </p:sp>
      <p:sp>
        <p:nvSpPr>
          <p:cNvPr id="2589" name="CustomShape 37"/>
          <p:cNvSpPr/>
          <p:nvPr/>
        </p:nvSpPr>
        <p:spPr>
          <a:xfrm>
            <a:off x="734004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dirty="0" smtClean="0">
                <a:solidFill>
                  <a:srgbClr val="000000"/>
                </a:solidFill>
                <a:latin typeface="Comic Sans MS"/>
              </a:rPr>
              <a:t>л</a:t>
            </a:r>
            <a:endParaRPr dirty="0"/>
          </a:p>
        </p:txBody>
      </p:sp>
      <p:sp>
        <p:nvSpPr>
          <p:cNvPr id="2590" name="CustomShape 38"/>
          <p:cNvSpPr/>
          <p:nvPr/>
        </p:nvSpPr>
        <p:spPr>
          <a:xfrm>
            <a:off x="1981080" y="56152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</a:t>
            </a:r>
            <a:endParaRPr dirty="0"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Разстояние</a:t>
            </a:r>
            <a:endParaRPr dirty="0"/>
          </a:p>
        </p:txBody>
      </p:sp>
      <p:sp>
        <p:nvSpPr>
          <p:cNvPr id="2592" name="CustomShape 40"/>
          <p:cNvSpPr/>
          <p:nvPr/>
        </p:nvSpPr>
        <p:spPr>
          <a:xfrm>
            <a:off x="5562720" y="569304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28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Голямо</a:t>
            </a:r>
            <a:endParaRPr sz="1200" dirty="0"/>
          </a:p>
        </p:txBody>
      </p:sp>
      <p:sp>
        <p:nvSpPr>
          <p:cNvPr id="2593" name="CustomShape 4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594" name="CustomShape 4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59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96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597" name="CustomShape 4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598" name="CustomShape 44"/>
          <p:cNvSpPr/>
          <p:nvPr/>
        </p:nvSpPr>
        <p:spPr>
          <a:xfrm>
            <a:off x="7340040" y="56152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/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1" name="CustomShape 4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2800" b="1" dirty="0" smtClean="0">
                <a:solidFill>
                  <a:srgbClr val="000000"/>
                </a:solidFill>
                <a:latin typeface="Comic Sans MS"/>
              </a:rPr>
              <a:t>Изчисти</a:t>
            </a:r>
            <a:endParaRPr sz="1200" dirty="0"/>
          </a:p>
        </p:txBody>
      </p:sp>
      <p:pic>
        <p:nvPicPr>
          <p:cNvPr id="2602" name="Picture 93"/>
          <p:cNvPicPr/>
          <p:nvPr/>
        </p:nvPicPr>
        <p:blipFill>
          <a:blip r:embed="rId7"/>
          <a:stretch/>
        </p:blipFill>
        <p:spPr>
          <a:xfrm>
            <a:off x="3830400" y="5708880"/>
            <a:ext cx="1388880" cy="1388880"/>
          </a:xfrm>
          <a:prstGeom prst="rect">
            <a:avLst/>
          </a:prstGeom>
          <a:ln>
            <a:noFill/>
          </a:ln>
        </p:spPr>
      </p:pic>
      <p:sp>
        <p:nvSpPr>
          <p:cNvPr id="2603" name="CustomShape 47"/>
          <p:cNvSpPr/>
          <p:nvPr/>
        </p:nvSpPr>
        <p:spPr>
          <a:xfrm>
            <a:off x="5371560" y="152280"/>
            <a:ext cx="179064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4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dirty="0"/>
          </a:p>
        </p:txBody>
      </p:sp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CustomShape 1">
            <a:hlinkClick r:id="rId2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61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62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62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628" name="CustomShape 24"/>
          <p:cNvSpPr/>
          <p:nvPr/>
        </p:nvSpPr>
        <p:spPr>
          <a:xfrm>
            <a:off x="19810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</a:t>
            </a:r>
            <a:endParaRPr dirty="0"/>
          </a:p>
        </p:txBody>
      </p:sp>
      <p:sp>
        <p:nvSpPr>
          <p:cNvPr id="2629" name="CustomShape 25"/>
          <p:cNvSpPr/>
          <p:nvPr/>
        </p:nvSpPr>
        <p:spPr>
          <a:xfrm>
            <a:off x="37720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</a:t>
            </a:r>
            <a:endParaRPr dirty="0"/>
          </a:p>
        </p:txBody>
      </p:sp>
      <p:sp>
        <p:nvSpPr>
          <p:cNvPr id="2630" name="CustomShape 26"/>
          <p:cNvSpPr/>
          <p:nvPr/>
        </p:nvSpPr>
        <p:spPr>
          <a:xfrm>
            <a:off x="556272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</a:t>
            </a:r>
            <a:endParaRPr dirty="0"/>
          </a:p>
        </p:txBody>
      </p:sp>
      <p:sp>
        <p:nvSpPr>
          <p:cNvPr id="2631" name="CustomShape 27"/>
          <p:cNvSpPr/>
          <p:nvPr/>
        </p:nvSpPr>
        <p:spPr>
          <a:xfrm>
            <a:off x="734004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</a:t>
            </a:r>
            <a:endParaRPr dirty="0"/>
          </a:p>
        </p:txBody>
      </p:sp>
      <p:sp>
        <p:nvSpPr>
          <p:cNvPr id="2632" name="CustomShape 28"/>
          <p:cNvSpPr/>
          <p:nvPr/>
        </p:nvSpPr>
        <p:spPr>
          <a:xfrm>
            <a:off x="152280" y="3200400"/>
            <a:ext cx="159948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22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Назад</a:t>
            </a:r>
            <a:endParaRPr dirty="0"/>
          </a:p>
        </p:txBody>
      </p:sp>
      <p:sp>
        <p:nvSpPr>
          <p:cNvPr id="2633" name="CustomShape 29"/>
          <p:cNvSpPr/>
          <p:nvPr/>
        </p:nvSpPr>
        <p:spPr>
          <a:xfrm>
            <a:off x="198108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</a:t>
            </a:r>
            <a:endParaRPr dirty="0"/>
          </a:p>
        </p:txBody>
      </p:sp>
      <p:sp>
        <p:nvSpPr>
          <p:cNvPr id="2634" name="CustomShape 30"/>
          <p:cNvSpPr/>
          <p:nvPr/>
        </p:nvSpPr>
        <p:spPr>
          <a:xfrm>
            <a:off x="377208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</a:t>
            </a:r>
            <a:endParaRPr dirty="0"/>
          </a:p>
        </p:txBody>
      </p:sp>
      <p:sp>
        <p:nvSpPr>
          <p:cNvPr id="2635" name="CustomShape 31"/>
          <p:cNvSpPr/>
          <p:nvPr/>
        </p:nvSpPr>
        <p:spPr>
          <a:xfrm>
            <a:off x="152280" y="4343400"/>
            <a:ext cx="159948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6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A-M</a:t>
            </a:r>
            <a:endParaRPr dirty="0"/>
          </a:p>
        </p:txBody>
      </p:sp>
      <p:sp>
        <p:nvSpPr>
          <p:cNvPr id="2636" name="CustomShape 32"/>
          <p:cNvSpPr/>
          <p:nvPr/>
        </p:nvSpPr>
        <p:spPr>
          <a:xfrm>
            <a:off x="5562720" y="28922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</a:t>
            </a:r>
            <a:endParaRPr dirty="0"/>
          </a:p>
        </p:txBody>
      </p:sp>
      <p:sp>
        <p:nvSpPr>
          <p:cNvPr id="2637" name="CustomShape 33"/>
          <p:cNvSpPr/>
          <p:nvPr/>
        </p:nvSpPr>
        <p:spPr>
          <a:xfrm>
            <a:off x="734004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ф</a:t>
            </a:r>
            <a:endParaRPr dirty="0"/>
          </a:p>
        </p:txBody>
      </p:sp>
      <p:sp>
        <p:nvSpPr>
          <p:cNvPr id="2638" name="CustomShape 34"/>
          <p:cNvSpPr/>
          <p:nvPr/>
        </p:nvSpPr>
        <p:spPr>
          <a:xfrm>
            <a:off x="198108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</a:t>
            </a:r>
            <a:endParaRPr dirty="0"/>
          </a:p>
        </p:txBody>
      </p:sp>
      <p:sp>
        <p:nvSpPr>
          <p:cNvPr id="2639" name="CustomShape 35"/>
          <p:cNvSpPr/>
          <p:nvPr/>
        </p:nvSpPr>
        <p:spPr>
          <a:xfrm>
            <a:off x="377208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dirty="0">
                <a:solidFill>
                  <a:srgbClr val="000000"/>
                </a:solidFill>
                <a:latin typeface="Comic Sans MS"/>
              </a:rPr>
              <a:t>ц</a:t>
            </a:r>
            <a:endParaRPr dirty="0"/>
          </a:p>
        </p:txBody>
      </p:sp>
      <p:sp>
        <p:nvSpPr>
          <p:cNvPr id="2640" name="CustomShape 36"/>
          <p:cNvSpPr/>
          <p:nvPr/>
        </p:nvSpPr>
        <p:spPr>
          <a:xfrm>
            <a:off x="556272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</a:t>
            </a:r>
            <a:endParaRPr dirty="0"/>
          </a:p>
        </p:txBody>
      </p:sp>
      <p:sp>
        <p:nvSpPr>
          <p:cNvPr id="2641" name="CustomShape 37"/>
          <p:cNvSpPr/>
          <p:nvPr/>
        </p:nvSpPr>
        <p:spPr>
          <a:xfrm>
            <a:off x="734004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dirty="0">
                <a:solidFill>
                  <a:srgbClr val="000000"/>
                </a:solidFill>
                <a:latin typeface="Comic Sans MS"/>
              </a:rPr>
              <a:t>ъ</a:t>
            </a:r>
            <a:endParaRPr dirty="0"/>
          </a:p>
        </p:txBody>
      </p:sp>
      <p:sp>
        <p:nvSpPr>
          <p:cNvPr id="2642" name="CustomShape 38"/>
          <p:cNvSpPr/>
          <p:nvPr/>
        </p:nvSpPr>
        <p:spPr>
          <a:xfrm>
            <a:off x="1981080" y="56152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ю</a:t>
            </a:r>
            <a:endParaRPr dirty="0"/>
          </a:p>
        </p:txBody>
      </p:sp>
      <p:sp>
        <p:nvSpPr>
          <p:cNvPr id="2643" name="CustomShape 39"/>
          <p:cNvSpPr/>
          <p:nvPr/>
        </p:nvSpPr>
        <p:spPr>
          <a:xfrm>
            <a:off x="3902716" y="552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44" name="CustomShape 40"/>
          <p:cNvSpPr/>
          <p:nvPr/>
        </p:nvSpPr>
        <p:spPr>
          <a:xfrm>
            <a:off x="5562720" y="569304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28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Голямо</a:t>
            </a:r>
            <a:endParaRPr sz="1200" dirty="0"/>
          </a:p>
        </p:txBody>
      </p:sp>
      <p:sp>
        <p:nvSpPr>
          <p:cNvPr id="2645" name="CustomShape 4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646" name="CustomShape 4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647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4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649" name="CustomShape 4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650" name="CustomShape 44"/>
          <p:cNvSpPr/>
          <p:nvPr/>
        </p:nvSpPr>
        <p:spPr>
          <a:xfrm>
            <a:off x="3785040" y="5701404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я</a:t>
            </a:r>
            <a:endParaRPr dirty="0"/>
          </a:p>
        </p:txBody>
      </p:sp>
      <p:pic>
        <p:nvPicPr>
          <p:cNvPr id="265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/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3" name="CustomShape 4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28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Изчисти</a:t>
            </a:r>
            <a:endParaRPr sz="1200" dirty="0"/>
          </a:p>
        </p:txBody>
      </p:sp>
      <p:pic>
        <p:nvPicPr>
          <p:cNvPr id="2654" name="Picture 93"/>
          <p:cNvPicPr/>
          <p:nvPr/>
        </p:nvPicPr>
        <p:blipFill>
          <a:blip r:embed="rId7"/>
          <a:stretch/>
        </p:blipFill>
        <p:spPr>
          <a:xfrm>
            <a:off x="7550640" y="5645790"/>
            <a:ext cx="1388880" cy="1388880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Н-Я</a:t>
            </a:r>
            <a:endParaRPr lang="en-US" dirty="0"/>
          </a:p>
        </p:txBody>
      </p:sp>
      <p:sp>
        <p:nvSpPr>
          <p:cNvPr id="3" name="Текстово поле 2"/>
          <p:cNvSpPr txBox="1"/>
          <p:nvPr/>
        </p:nvSpPr>
        <p:spPr>
          <a:xfrm>
            <a:off x="7527918" y="5606128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000000"/>
                </a:solidFill>
                <a:latin typeface="Comic Sans MS"/>
              </a:rPr>
              <a:t>Разстояние</a:t>
            </a:r>
            <a:endParaRPr lang="bg-BG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66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6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67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679" name="CustomShape 24"/>
          <p:cNvSpPr/>
          <p:nvPr/>
        </p:nvSpPr>
        <p:spPr>
          <a:xfrm>
            <a:off x="1981080" y="17481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123</a:t>
            </a:r>
            <a:endParaRPr/>
          </a:p>
        </p:txBody>
      </p:sp>
      <p:sp>
        <p:nvSpPr>
          <p:cNvPr id="2680" name="CustomShape 25"/>
          <p:cNvSpPr/>
          <p:nvPr/>
        </p:nvSpPr>
        <p:spPr>
          <a:xfrm>
            <a:off x="37720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1</a:t>
            </a:r>
            <a:endParaRPr/>
          </a:p>
        </p:txBody>
      </p:sp>
      <p:sp>
        <p:nvSpPr>
          <p:cNvPr id="2681" name="CustomShape 26"/>
          <p:cNvSpPr/>
          <p:nvPr/>
        </p:nvSpPr>
        <p:spPr>
          <a:xfrm>
            <a:off x="556272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2</a:t>
            </a:r>
            <a:endParaRPr/>
          </a:p>
        </p:txBody>
      </p:sp>
      <p:sp>
        <p:nvSpPr>
          <p:cNvPr id="2682" name="CustomShape 27"/>
          <p:cNvSpPr/>
          <p:nvPr/>
        </p:nvSpPr>
        <p:spPr>
          <a:xfrm>
            <a:off x="734004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3</a:t>
            </a:r>
            <a:endParaRPr/>
          </a:p>
        </p:txBody>
      </p:sp>
      <p:sp>
        <p:nvSpPr>
          <p:cNvPr id="2683" name="CustomShape 28"/>
          <p:cNvSpPr/>
          <p:nvPr/>
        </p:nvSpPr>
        <p:spPr>
          <a:xfrm>
            <a:off x="152280" y="2971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4</a:t>
            </a:r>
            <a:endParaRPr/>
          </a:p>
        </p:txBody>
      </p:sp>
      <p:sp>
        <p:nvSpPr>
          <p:cNvPr id="2684" name="CustomShape 29"/>
          <p:cNvSpPr/>
          <p:nvPr/>
        </p:nvSpPr>
        <p:spPr>
          <a:xfrm>
            <a:off x="198108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5</a:t>
            </a:r>
            <a:endParaRPr/>
          </a:p>
        </p:txBody>
      </p:sp>
      <p:sp>
        <p:nvSpPr>
          <p:cNvPr id="2685" name="CustomShape 30"/>
          <p:cNvSpPr/>
          <p:nvPr/>
        </p:nvSpPr>
        <p:spPr>
          <a:xfrm>
            <a:off x="377208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6</a:t>
            </a:r>
            <a:endParaRPr/>
          </a:p>
        </p:txBody>
      </p:sp>
      <p:sp>
        <p:nvSpPr>
          <p:cNvPr id="2686" name="CustomShape 31"/>
          <p:cNvSpPr/>
          <p:nvPr/>
        </p:nvSpPr>
        <p:spPr>
          <a:xfrm>
            <a:off x="152280" y="4343400"/>
            <a:ext cx="159948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600" b="1" strike="noStrike">
                <a:solidFill>
                  <a:srgbClr val="000000"/>
                </a:solidFill>
                <a:latin typeface="Comic Sans MS"/>
                <a:ea typeface="DejaVu Sans"/>
              </a:rPr>
              <a:t>A-M</a:t>
            </a:r>
            <a:endParaRPr/>
          </a:p>
        </p:txBody>
      </p:sp>
      <p:sp>
        <p:nvSpPr>
          <p:cNvPr id="2687" name="CustomShape 32"/>
          <p:cNvSpPr/>
          <p:nvPr/>
        </p:nvSpPr>
        <p:spPr>
          <a:xfrm>
            <a:off x="5562720" y="28922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7</a:t>
            </a:r>
            <a:endParaRPr/>
          </a:p>
        </p:txBody>
      </p:sp>
      <p:sp>
        <p:nvSpPr>
          <p:cNvPr id="2688" name="CustomShape 33"/>
          <p:cNvSpPr/>
          <p:nvPr/>
        </p:nvSpPr>
        <p:spPr>
          <a:xfrm>
            <a:off x="734004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8</a:t>
            </a:r>
            <a:endParaRPr/>
          </a:p>
        </p:txBody>
      </p:sp>
      <p:sp>
        <p:nvSpPr>
          <p:cNvPr id="2689" name="CustomShape 34"/>
          <p:cNvSpPr/>
          <p:nvPr/>
        </p:nvSpPr>
        <p:spPr>
          <a:xfrm>
            <a:off x="198108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10</a:t>
            </a:r>
            <a:endParaRPr/>
          </a:p>
        </p:txBody>
      </p:sp>
      <p:sp>
        <p:nvSpPr>
          <p:cNvPr id="2690" name="CustomShape 35"/>
          <p:cNvSpPr/>
          <p:nvPr/>
        </p:nvSpPr>
        <p:spPr>
          <a:xfrm>
            <a:off x="377208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Цифри</a:t>
            </a:r>
            <a:endParaRPr dirty="0"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/>
          </a:p>
        </p:txBody>
      </p:sp>
      <p:pic>
        <p:nvPicPr>
          <p:cNvPr id="269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9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695" name="CustomShape 38"/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696" name="CustomShape 39"/>
          <p:cNvSpPr/>
          <p:nvPr/>
        </p:nvSpPr>
        <p:spPr>
          <a:xfrm>
            <a:off x="177480" y="43434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9</a:t>
            </a:r>
            <a:endParaRPr/>
          </a:p>
        </p:txBody>
      </p:sp>
      <p:pic>
        <p:nvPicPr>
          <p:cNvPr id="269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98" name="CustomShape 40"/>
          <p:cNvSpPr/>
          <p:nvPr/>
        </p:nvSpPr>
        <p:spPr>
          <a:xfrm>
            <a:off x="152280" y="612288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699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00" name="Picture 77"/>
          <p:cNvPicPr/>
          <p:nvPr/>
        </p:nvPicPr>
        <p:blipFill>
          <a:blip r:embed="rId7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Цифри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7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71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9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721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Правя</a:t>
            </a:r>
            <a:endParaRPr dirty="0"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Помагам</a:t>
            </a:r>
            <a:endParaRPr dirty="0"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Гледам</a:t>
            </a:r>
            <a:endParaRPr dirty="0"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Спри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Идвам</a:t>
            </a:r>
            <a:endParaRPr dirty="0"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Взимам</a:t>
            </a:r>
            <a:endParaRPr dirty="0"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Казвам</a:t>
            </a:r>
            <a:endParaRPr dirty="0"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Завъртам</a:t>
            </a:r>
            <a:endParaRPr dirty="0"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Мисля</a:t>
            </a:r>
            <a:endParaRPr dirty="0"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73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73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Взимам</a:t>
            </a:r>
            <a:endParaRPr dirty="0"/>
          </a:p>
        </p:txBody>
      </p:sp>
      <p:pic>
        <p:nvPicPr>
          <p:cNvPr id="273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Слушам</a:t>
            </a:r>
            <a:endParaRPr dirty="0"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Давам</a:t>
            </a:r>
            <a:endParaRPr dirty="0"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Отварям</a:t>
            </a:r>
            <a:endParaRPr dirty="0"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Затварям</a:t>
            </a:r>
            <a:endParaRPr dirty="0"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dirty="0" smtClean="0">
                <a:solidFill>
                  <a:srgbClr val="000000"/>
                </a:solidFill>
                <a:latin typeface="Comic Sans MS"/>
              </a:rPr>
              <a:t>Още думи за действия</a:t>
            </a:r>
            <a:endParaRPr sz="2000" dirty="0"/>
          </a:p>
        </p:txBody>
      </p:sp>
      <p:pic>
        <p:nvPicPr>
          <p:cNvPr id="2742" name="Picture 116"/>
          <p:cNvPicPr/>
          <p:nvPr/>
        </p:nvPicPr>
        <p:blipFill>
          <a:blip r:embed="rId7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8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4" name="Picture 118"/>
          <p:cNvPicPr/>
          <p:nvPr/>
        </p:nvPicPr>
        <p:blipFill>
          <a:blip r:embed="rId9"/>
          <a:srcRect b="16875"/>
          <a:stretch/>
        </p:blipFill>
        <p:spPr>
          <a:xfrm>
            <a:off x="470520" y="32137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2745" name="CustomShape 38"/>
          <p:cNvSpPr/>
          <p:nvPr/>
        </p:nvSpPr>
        <p:spPr>
          <a:xfrm>
            <a:off x="869400" y="3459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6" name="CustomShape 39"/>
          <p:cNvSpPr/>
          <p:nvPr/>
        </p:nvSpPr>
        <p:spPr>
          <a:xfrm>
            <a:off x="869400" y="3611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47" name="Picture 122"/>
          <p:cNvPicPr/>
          <p:nvPr/>
        </p:nvPicPr>
        <p:blipFill>
          <a:blip r:embed="rId10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Правя</a:t>
            </a:r>
            <a:endParaRPr dirty="0"/>
          </a:p>
        </p:txBody>
      </p:sp>
      <p:pic>
        <p:nvPicPr>
          <p:cNvPr id="2750" name="Picture 123"/>
          <p:cNvPicPr/>
          <p:nvPr/>
        </p:nvPicPr>
        <p:blipFill>
          <a:blip r:embed="rId11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2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3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4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Слагам</a:t>
            </a:r>
            <a:endParaRPr dirty="0"/>
          </a:p>
        </p:txBody>
      </p:sp>
      <p:pic>
        <p:nvPicPr>
          <p:cNvPr id="2757" name="Picture 130"/>
          <p:cNvPicPr/>
          <p:nvPr/>
        </p:nvPicPr>
        <p:blipFill>
          <a:blip r:embed="rId15"/>
          <a:srcRect r="48281"/>
          <a:stretch/>
        </p:blipFill>
        <p:spPr>
          <a:xfrm>
            <a:off x="6098040" y="4343400"/>
            <a:ext cx="530640" cy="1028160"/>
          </a:xfrm>
          <a:prstGeom prst="rect">
            <a:avLst/>
          </a:prstGeom>
          <a:ln>
            <a:noFill/>
          </a:ln>
        </p:spPr>
      </p:pic>
      <p:sp>
        <p:nvSpPr>
          <p:cNvPr id="2758" name="CustomShape 45"/>
          <p:cNvSpPr/>
          <p:nvPr/>
        </p:nvSpPr>
        <p:spPr>
          <a:xfrm>
            <a:off x="6477120" y="484020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9" name="Picture 134"/>
          <p:cNvPicPr/>
          <p:nvPr/>
        </p:nvPicPr>
        <p:blipFill>
          <a:blip r:embed="rId16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7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pic>
        <p:nvPicPr>
          <p:cNvPr id="2761" name="Picture 136"/>
          <p:cNvPicPr/>
          <p:nvPr/>
        </p:nvPicPr>
        <p:blipFill>
          <a:blip r:embed="rId18"/>
          <a:stretch/>
        </p:blipFill>
        <p:spPr>
          <a:xfrm>
            <a:off x="5549940" y="1573341"/>
            <a:ext cx="1625040" cy="1380240"/>
          </a:xfrm>
          <a:prstGeom prst="rect">
            <a:avLst/>
          </a:prstGeom>
          <a:ln>
            <a:noFill/>
          </a:ln>
        </p:spPr>
      </p:pic>
      <p:sp>
        <p:nvSpPr>
          <p:cNvPr id="2762" name="CustomShape 46"/>
          <p:cNvSpPr/>
          <p:nvPr/>
        </p:nvSpPr>
        <p:spPr>
          <a:xfrm rot="5400000">
            <a:off x="6087600" y="2371680"/>
            <a:ext cx="47664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Виждам</a:t>
            </a:r>
            <a:endParaRPr dirty="0"/>
          </a:p>
        </p:txBody>
      </p:sp>
      <p:pic>
        <p:nvPicPr>
          <p:cNvPr id="2765" name="Picture 137"/>
          <p:cNvPicPr/>
          <p:nvPr/>
        </p:nvPicPr>
        <p:blipFill>
          <a:blip r:embed="rId19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68" name="Picture 148"/>
          <p:cNvPicPr/>
          <p:nvPr/>
        </p:nvPicPr>
        <p:blipFill>
          <a:blip r:embed="rId20"/>
          <a:stretch/>
        </p:blipFill>
        <p:spPr>
          <a:xfrm>
            <a:off x="2214720" y="172404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69" name="Picture 150"/>
          <p:cNvPicPr/>
          <p:nvPr/>
        </p:nvPicPr>
        <p:blipFill>
          <a:blip r:embed="rId20"/>
          <a:stretch/>
        </p:blipFill>
        <p:spPr>
          <a:xfrm>
            <a:off x="2568600" y="198108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70" name="Picture 151"/>
          <p:cNvPicPr/>
          <p:nvPr/>
        </p:nvPicPr>
        <p:blipFill>
          <a:blip r:embed="rId21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Харесва ми</a:t>
            </a:r>
            <a:endParaRPr dirty="0"/>
          </a:p>
        </p:txBody>
      </p:sp>
      <p:pic>
        <p:nvPicPr>
          <p:cNvPr id="2773" name="Picture 152"/>
          <p:cNvPicPr/>
          <p:nvPr/>
        </p:nvPicPr>
        <p:blipFill>
          <a:blip r:embed="rId22"/>
          <a:stretch/>
        </p:blipFill>
        <p:spPr>
          <a:xfrm>
            <a:off x="470520" y="4317840"/>
            <a:ext cx="1116720" cy="1116720"/>
          </a:xfrm>
          <a:prstGeom prst="rect">
            <a:avLst/>
          </a:prstGeom>
          <a:ln>
            <a:noFill/>
          </a:ln>
        </p:spPr>
      </p:pic>
      <p:sp>
        <p:nvSpPr>
          <p:cNvPr id="2774" name="CustomShape 53"/>
          <p:cNvSpPr/>
          <p:nvPr/>
        </p:nvSpPr>
        <p:spPr>
          <a:xfrm>
            <a:off x="1231200" y="442262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5" name="CustomShape 54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76" name="Picture 155"/>
          <p:cNvPicPr/>
          <p:nvPr/>
        </p:nvPicPr>
        <p:blipFill>
          <a:blip r:embed="rId23"/>
          <a:stretch/>
        </p:blipFill>
        <p:spPr>
          <a:xfrm>
            <a:off x="5904000" y="3084480"/>
            <a:ext cx="953280" cy="953280"/>
          </a:xfrm>
          <a:prstGeom prst="rect">
            <a:avLst/>
          </a:prstGeom>
          <a:ln>
            <a:noFill/>
          </a:ln>
        </p:spPr>
      </p:pic>
      <p:sp>
        <p:nvSpPr>
          <p:cNvPr id="2778" name="Line 55"/>
          <p:cNvSpPr/>
          <p:nvPr/>
        </p:nvSpPr>
        <p:spPr>
          <a:xfrm flipV="1">
            <a:off x="6324480" y="319320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79" name="Line 56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0" name="Line 57"/>
          <p:cNvSpPr/>
          <p:nvPr/>
        </p:nvSpPr>
        <p:spPr>
          <a:xfrm flipV="1">
            <a:off x="6324480" y="378252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1" name="Line 58"/>
          <p:cNvSpPr/>
          <p:nvPr/>
        </p:nvSpPr>
        <p:spPr>
          <a:xfrm flipV="1">
            <a:off x="6705360" y="3124080"/>
            <a:ext cx="1800" cy="6980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2" name="Line 59"/>
          <p:cNvSpPr/>
          <p:nvPr/>
        </p:nvSpPr>
        <p:spPr>
          <a:xfrm flipV="1">
            <a:off x="6779880" y="3200400"/>
            <a:ext cx="1800" cy="6980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3" name="Line 6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4" name="Line 6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5" name="CustomShape 62"/>
          <p:cNvSpPr/>
          <p:nvPr/>
        </p:nvSpPr>
        <p:spPr>
          <a:xfrm>
            <a:off x="6448320" y="3213720"/>
            <a:ext cx="332640" cy="21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86" name="Picture 176"/>
          <p:cNvPicPr/>
          <p:nvPr/>
        </p:nvPicPr>
        <p:blipFill>
          <a:blip r:embed="rId24"/>
          <a:stretch/>
        </p:blipFill>
        <p:spPr>
          <a:xfrm>
            <a:off x="8314200" y="5958468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787" name="Picture 177"/>
          <p:cNvPicPr/>
          <p:nvPr/>
        </p:nvPicPr>
        <p:blipFill>
          <a:blip r:embed="rId10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788" name="Picture 178"/>
          <p:cNvPicPr/>
          <p:nvPr/>
        </p:nvPicPr>
        <p:blipFill>
          <a:blip r:embed="rId11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Действия</a:t>
            </a:r>
            <a:endParaRPr lang="en-US" dirty="0"/>
          </a:p>
        </p:txBody>
      </p:sp>
      <p:pic>
        <p:nvPicPr>
          <p:cNvPr id="90" name="Picture 176"/>
          <p:cNvPicPr/>
          <p:nvPr/>
        </p:nvPicPr>
        <p:blipFill>
          <a:blip r:embed="rId24"/>
          <a:stretch/>
        </p:blipFill>
        <p:spPr>
          <a:xfrm>
            <a:off x="2516331" y="3228480"/>
            <a:ext cx="692640" cy="69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6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807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8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81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Усещам</a:t>
            </a:r>
            <a:endParaRPr dirty="0"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Чета</a:t>
            </a:r>
            <a:endParaRPr dirty="0"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Седя</a:t>
            </a:r>
            <a:endParaRPr dirty="0"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Стоя</a:t>
            </a:r>
            <a:endParaRPr dirty="0"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Чакам</a:t>
            </a:r>
            <a:endParaRPr dirty="0"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Гледам</a:t>
            </a:r>
            <a:endParaRPr dirty="0"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Играя</a:t>
            </a:r>
            <a:endParaRPr dirty="0"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Спя</a:t>
            </a:r>
            <a:endParaRPr dirty="0"/>
          </a:p>
        </p:txBody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Опитвам</a:t>
            </a:r>
            <a:endParaRPr dirty="0"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Губя</a:t>
            </a:r>
            <a:endParaRPr dirty="0"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Знам</a:t>
            </a:r>
            <a:endParaRPr dirty="0"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8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8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Печеля</a:t>
            </a:r>
            <a:endParaRPr dirty="0"/>
          </a:p>
        </p:txBody>
      </p:sp>
      <p:pic>
        <p:nvPicPr>
          <p:cNvPr id="2828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Пея</a:t>
            </a:r>
            <a:endParaRPr dirty="0"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31" name="CustomShape 39"/>
          <p:cNvSpPr/>
          <p:nvPr/>
        </p:nvSpPr>
        <p:spPr>
          <a:xfrm>
            <a:off x="1204920" y="435888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2" name="CustomShape 40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3" name="Line 41"/>
          <p:cNvSpPr/>
          <p:nvPr/>
        </p:nvSpPr>
        <p:spPr>
          <a:xfrm flipV="1">
            <a:off x="6324480" y="319320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834" name="Line 42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835" name="Line 43"/>
          <p:cNvSpPr/>
          <p:nvPr/>
        </p:nvSpPr>
        <p:spPr>
          <a:xfrm flipV="1">
            <a:off x="6705360" y="3124080"/>
            <a:ext cx="1800" cy="6980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836" name="Line 44"/>
          <p:cNvSpPr/>
          <p:nvPr/>
        </p:nvSpPr>
        <p:spPr>
          <a:xfrm flipV="1">
            <a:off x="6779880" y="3200400"/>
            <a:ext cx="1800" cy="6980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837" name="Line 45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838" name="Line 46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2839" name="Picture 96"/>
          <p:cNvPicPr/>
          <p:nvPr/>
        </p:nvPicPr>
        <p:blipFill>
          <a:blip r:embed="rId6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7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8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9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3" name="Picture 100"/>
          <p:cNvPicPr/>
          <p:nvPr/>
        </p:nvPicPr>
        <p:blipFill>
          <a:blip r:embed="rId10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2844" name="Picture 101"/>
          <p:cNvPicPr/>
          <p:nvPr/>
        </p:nvPicPr>
        <p:blipFill>
          <a:blip r:embed="rId11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12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3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3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4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12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5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6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7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Работя</a:t>
            </a:r>
            <a:endParaRPr dirty="0"/>
          </a:p>
        </p:txBody>
      </p:sp>
      <p:pic>
        <p:nvPicPr>
          <p:cNvPr id="2857" name="Picture 115"/>
          <p:cNvPicPr/>
          <p:nvPr/>
        </p:nvPicPr>
        <p:blipFill>
          <a:blip r:embed="rId18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12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9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20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20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2" name="Picture 138"/>
          <p:cNvPicPr/>
          <p:nvPr/>
        </p:nvPicPr>
        <p:blipFill>
          <a:blip r:embed="rId21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2863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Имам</a:t>
            </a:r>
            <a:endParaRPr dirty="0"/>
          </a:p>
        </p:txBody>
      </p:sp>
      <p:pic>
        <p:nvPicPr>
          <p:cNvPr id="2865" name="Picture 139"/>
          <p:cNvPicPr/>
          <p:nvPr/>
        </p:nvPicPr>
        <p:blipFill>
          <a:blip r:embed="rId22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23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Приключвам</a:t>
            </a:r>
            <a:endParaRPr dirty="0"/>
          </a:p>
        </p:txBody>
      </p:sp>
      <p:sp>
        <p:nvSpPr>
          <p:cNvPr id="2868" name="CustomShape 54">
            <a:hlinkClick r:id="rId2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dirty="0"/>
              <a:t>Още думи за действия</a:t>
            </a:r>
            <a:endParaRPr dirty="0"/>
          </a:p>
        </p:txBody>
      </p:sp>
      <p:pic>
        <p:nvPicPr>
          <p:cNvPr id="2870" name="Picture 116"/>
          <p:cNvPicPr/>
          <p:nvPr/>
        </p:nvPicPr>
        <p:blipFill>
          <a:blip r:embed="rId25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871" name="Picture 117"/>
          <p:cNvPicPr/>
          <p:nvPr/>
        </p:nvPicPr>
        <p:blipFill>
          <a:blip r:embed="rId26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872" name="Picture 118"/>
          <p:cNvPicPr/>
          <p:nvPr/>
        </p:nvPicPr>
        <p:blipFill>
          <a:blip r:embed="rId27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Имам нужда</a:t>
            </a:r>
            <a:endParaRPr dirty="0"/>
          </a:p>
        </p:txBody>
      </p:sp>
      <p:pic>
        <p:nvPicPr>
          <p:cNvPr id="2874" name="Picture 121"/>
          <p:cNvPicPr/>
          <p:nvPr/>
        </p:nvPicPr>
        <p:blipFill>
          <a:blip r:embed="rId28"/>
          <a:stretch/>
        </p:blipFill>
        <p:spPr>
          <a:xfrm>
            <a:off x="5875200" y="5785200"/>
            <a:ext cx="905760" cy="905760"/>
          </a:xfrm>
          <a:prstGeom prst="rect">
            <a:avLst/>
          </a:prstGeom>
          <a:ln>
            <a:noFill/>
          </a:ln>
        </p:spPr>
      </p:pic>
      <p:sp>
        <p:nvSpPr>
          <p:cNvPr id="2875" name="CustomShape 57"/>
          <p:cNvSpPr/>
          <p:nvPr/>
        </p:nvSpPr>
        <p:spPr>
          <a:xfrm>
            <a:off x="6248520" y="5864040"/>
            <a:ext cx="532800" cy="46008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76" name="Picture 120"/>
          <p:cNvPicPr/>
          <p:nvPr/>
        </p:nvPicPr>
        <p:blipFill>
          <a:blip r:embed="rId29"/>
          <a:srcRect l="60527" b="55019"/>
          <a:stretch/>
        </p:blipFill>
        <p:spPr>
          <a:xfrm>
            <a:off x="6323040" y="5803920"/>
            <a:ext cx="456480" cy="519840"/>
          </a:xfrm>
          <a:prstGeom prst="rect">
            <a:avLst/>
          </a:prstGeom>
          <a:ln>
            <a:noFill/>
          </a:ln>
        </p:spPr>
      </p:pic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bg-BG" dirty="0" smtClean="0"/>
              <a:t>Още думи за действия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8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8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Купувам</a:t>
            </a:r>
            <a:endParaRPr dirty="0"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Броя</a:t>
            </a:r>
            <a:endParaRPr dirty="0"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Намирам</a:t>
            </a:r>
            <a:endParaRPr dirty="0"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Чувам</a:t>
            </a:r>
            <a:endParaRPr dirty="0"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Държа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Яздя</a:t>
            </a:r>
            <a:endParaRPr dirty="0"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Споделям</a:t>
            </a:r>
            <a:endParaRPr dirty="0"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Вървя</a:t>
            </a:r>
            <a:endParaRPr dirty="0"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Пиша</a:t>
            </a:r>
            <a:endParaRPr dirty="0"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Живея</a:t>
            </a:r>
            <a:endParaRPr dirty="0"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90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Мия се</a:t>
            </a:r>
            <a:endParaRPr dirty="0"/>
          </a:p>
        </p:txBody>
      </p:sp>
      <p:pic>
        <p:nvPicPr>
          <p:cNvPr id="291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Казвам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Позволявам</a:t>
            </a:r>
            <a:endParaRPr sz="600"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6" name="CustomShape 36"/>
          <p:cNvSpPr/>
          <p:nvPr/>
        </p:nvSpPr>
        <p:spPr>
          <a:xfrm>
            <a:off x="1204920" y="435888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251480" y="5542200"/>
            <a:ext cx="1776600" cy="5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dirty="0" smtClean="0">
                <a:solidFill>
                  <a:srgbClr val="000000"/>
                </a:solidFill>
                <a:latin typeface="+mj-lt"/>
              </a:rPr>
              <a:t>Назад към </a:t>
            </a:r>
            <a:r>
              <a:rPr lang="bg-BG" sz="1400" dirty="0" smtClean="0">
                <a:latin typeface="+mj-lt"/>
              </a:rPr>
              <a:t>още </a:t>
            </a:r>
            <a:r>
              <a:rPr lang="bg-BG" sz="1400" dirty="0">
                <a:latin typeface="+mj-lt"/>
              </a:rPr>
              <a:t>думи за действия</a:t>
            </a:r>
            <a:endParaRPr sz="1400" dirty="0">
              <a:latin typeface="+mj-lt"/>
            </a:endParaRPr>
          </a:p>
        </p:txBody>
      </p:sp>
      <p:pic>
        <p:nvPicPr>
          <p:cNvPr id="2921" name="Picture 116"/>
          <p:cNvPicPr/>
          <p:nvPr/>
        </p:nvPicPr>
        <p:blipFill>
          <a:blip r:embed="rId7"/>
          <a:stretch/>
        </p:blipFill>
        <p:spPr>
          <a:xfrm>
            <a:off x="8265137" y="5976447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922" name="Picture 117"/>
          <p:cNvPicPr/>
          <p:nvPr/>
        </p:nvPicPr>
        <p:blipFill>
          <a:blip r:embed="rId8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923" name="Picture 118"/>
          <p:cNvPicPr/>
          <p:nvPr/>
        </p:nvPicPr>
        <p:blipFill>
          <a:blip r:embed="rId9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Са</a:t>
            </a:r>
            <a:endParaRPr dirty="0"/>
          </a:p>
        </p:txBody>
      </p:sp>
      <p:sp>
        <p:nvSpPr>
          <p:cNvPr id="2926" name="CustomShape 43"/>
          <p:cNvSpPr/>
          <p:nvPr/>
        </p:nvSpPr>
        <p:spPr>
          <a:xfrm>
            <a:off x="2286000" y="1873080"/>
            <a:ext cx="990000" cy="73656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27" name="Picture 124"/>
          <p:cNvPicPr/>
          <p:nvPr/>
        </p:nvPicPr>
        <p:blipFill>
          <a:blip r:embed="rId10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11"/>
          <a:stretch/>
        </p:blipFill>
        <p:spPr>
          <a:xfrm rot="10800000">
            <a:off x="5987540" y="328212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Мога</a:t>
            </a:r>
            <a:endParaRPr dirty="0"/>
          </a:p>
        </p:txBody>
      </p:sp>
      <p:pic>
        <p:nvPicPr>
          <p:cNvPr id="2932" name="Picture 129"/>
          <p:cNvPicPr/>
          <p:nvPr/>
        </p:nvPicPr>
        <p:blipFill>
          <a:blip r:embed="rId12"/>
          <a:stretch/>
        </p:blipFill>
        <p:spPr>
          <a:xfrm>
            <a:off x="7436520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3" name="Picture 130"/>
          <p:cNvPicPr/>
          <p:nvPr/>
        </p:nvPicPr>
        <p:blipFill>
          <a:blip r:embed="rId13"/>
          <a:stretch/>
        </p:blipFill>
        <p:spPr>
          <a:xfrm>
            <a:off x="152280" y="30358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34" name="CustomShape 46"/>
          <p:cNvSpPr/>
          <p:nvPr/>
        </p:nvSpPr>
        <p:spPr>
          <a:xfrm flipV="1">
            <a:off x="504720" y="3462840"/>
            <a:ext cx="699480" cy="11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35" name="CustomShape 47"/>
          <p:cNvSpPr/>
          <p:nvPr/>
        </p:nvSpPr>
        <p:spPr>
          <a:xfrm>
            <a:off x="1204920" y="3193560"/>
            <a:ext cx="420120" cy="539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36" name="Picture 141"/>
          <p:cNvPicPr/>
          <p:nvPr/>
        </p:nvPicPr>
        <p:blipFill>
          <a:blip r:embed="rId14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15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40760" y="30952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0" name="Picture 147"/>
          <p:cNvPicPr/>
          <p:nvPr/>
        </p:nvPicPr>
        <p:blipFill>
          <a:blip r:embed="rId11"/>
          <a:stretch/>
        </p:blipFill>
        <p:spPr>
          <a:xfrm rot="10800000">
            <a:off x="6278040" y="5247000"/>
            <a:ext cx="1060920" cy="1060920"/>
          </a:xfrm>
          <a:prstGeom prst="rect">
            <a:avLst/>
          </a:prstGeom>
          <a:ln>
            <a:noFill/>
          </a:ln>
        </p:spPr>
      </p:pic>
      <p:sp>
        <p:nvSpPr>
          <p:cNvPr id="2941" name="CustomShape 50"/>
          <p:cNvSpPr/>
          <p:nvPr/>
        </p:nvSpPr>
        <p:spPr>
          <a:xfrm>
            <a:off x="4361760" y="3273840"/>
            <a:ext cx="420120" cy="539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6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287701" y="415476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Беше</a:t>
            </a:r>
            <a:endParaRPr dirty="0"/>
          </a:p>
        </p:txBody>
      </p:sp>
      <p:sp>
        <p:nvSpPr>
          <p:cNvPr id="2946" name="CustomShape 54"/>
          <p:cNvSpPr/>
          <p:nvPr/>
        </p:nvSpPr>
        <p:spPr>
          <a:xfrm rot="10800000">
            <a:off x="7783380" y="4765374"/>
            <a:ext cx="510840" cy="36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947" name="Picture 155"/>
          <p:cNvPicPr/>
          <p:nvPr/>
        </p:nvPicPr>
        <p:blipFill>
          <a:blip r:embed="rId17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8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8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3" name="CustomShape 58"/>
          <p:cNvSpPr/>
          <p:nvPr/>
        </p:nvSpPr>
        <p:spPr>
          <a:xfrm>
            <a:off x="2689560" y="4529520"/>
            <a:ext cx="776880" cy="52488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1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4" name="Picture 165"/>
          <p:cNvPicPr/>
          <p:nvPr/>
        </p:nvPicPr>
        <p:blipFill>
          <a:blip r:embed="rId13"/>
          <a:stretch/>
        </p:blipFill>
        <p:spPr>
          <a:xfrm>
            <a:off x="1905120" y="44524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955" name="Picture 168"/>
          <p:cNvPicPr/>
          <p:nvPr/>
        </p:nvPicPr>
        <p:blipFill>
          <a:blip r:embed="rId19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20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21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22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191914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Питам</a:t>
            </a:r>
            <a:endParaRPr dirty="0"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Чупя</a:t>
            </a:r>
            <a:endParaRPr dirty="0"/>
          </a:p>
        </p:txBody>
      </p:sp>
      <p:pic>
        <p:nvPicPr>
          <p:cNvPr id="2962" name="Picture 175"/>
          <p:cNvPicPr/>
          <p:nvPr/>
        </p:nvPicPr>
        <p:blipFill>
          <a:blip r:embed="rId23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3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11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Питам</a:t>
            </a:r>
            <a:endParaRPr sz="1000" dirty="0"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bg-BG" dirty="0"/>
              <a:t>Още думи за действия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Форми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8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979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0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982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Всичко</a:t>
            </a:r>
            <a:endParaRPr dirty="0"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Още</a:t>
            </a:r>
            <a:endParaRPr dirty="0"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Приятно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Грешно</a:t>
            </a:r>
            <a:endParaRPr dirty="0"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Правилно</a:t>
            </a:r>
            <a:endParaRPr dirty="0"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Хубаво</a:t>
            </a:r>
            <a:endParaRPr dirty="0"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Имам предвид</a:t>
            </a:r>
            <a:endParaRPr sz="1600" dirty="0"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Различни</a:t>
            </a:r>
            <a:endParaRPr dirty="0"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Няколко</a:t>
            </a:r>
            <a:endParaRPr dirty="0"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Важно</a:t>
            </a:r>
            <a:endParaRPr dirty="0"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8" name="CustomShape 33"/>
          <p:cNvSpPr/>
          <p:nvPr/>
        </p:nvSpPr>
        <p:spPr>
          <a:xfrm>
            <a:off x="3772080" y="5801400"/>
            <a:ext cx="15994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28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защото</a:t>
            </a:r>
            <a:endParaRPr dirty="0"/>
          </a:p>
        </p:txBody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идея</a:t>
            </a:r>
            <a:endParaRPr dirty="0"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1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02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03" name="Picture 49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9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Чувствам</a:t>
            </a:r>
            <a:endParaRPr dirty="0"/>
          </a:p>
        </p:txBody>
      </p:sp>
      <p:pic>
        <p:nvPicPr>
          <p:cNvPr id="3012" name="Picture 97"/>
          <p:cNvPicPr/>
          <p:nvPr/>
        </p:nvPicPr>
        <p:blipFill>
          <a:blip r:embed="rId10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11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2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3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4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5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6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7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8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9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Приключило</a:t>
            </a:r>
            <a:endParaRPr dirty="0"/>
          </a:p>
        </p:txBody>
      </p:sp>
      <p:pic>
        <p:nvPicPr>
          <p:cNvPr id="3024" name="Picture 107"/>
          <p:cNvPicPr/>
          <p:nvPr/>
        </p:nvPicPr>
        <p:blipFill>
          <a:blip r:embed="rId20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21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2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2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3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4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3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5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Проблем</a:t>
            </a:r>
            <a:endParaRPr dirty="0"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6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Любим</a:t>
            </a:r>
            <a:endParaRPr dirty="0"/>
          </a:p>
        </p:txBody>
      </p:sp>
      <p:pic>
        <p:nvPicPr>
          <p:cNvPr id="3037" name="Picture 122"/>
          <p:cNvPicPr/>
          <p:nvPr/>
        </p:nvPicPr>
        <p:blipFill>
          <a:blip r:embed="rId2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8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9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30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Описвам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Цветове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Противоположни</a:t>
            </a:r>
            <a:endParaRPr sz="14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6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057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8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060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2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063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06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Светло</a:t>
            </a:r>
            <a:endParaRPr dirty="0"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Жълто</a:t>
            </a:r>
            <a:endParaRPr dirty="0"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Оранжево</a:t>
            </a:r>
            <a:endParaRPr dirty="0"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Тъмно</a:t>
            </a:r>
            <a:endParaRPr dirty="0"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Синьо</a:t>
            </a:r>
            <a:endParaRPr dirty="0"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Лилаво</a:t>
            </a:r>
            <a:endParaRPr dirty="0"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Кафяво</a:t>
            </a:r>
            <a:endParaRPr dirty="0"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Златно</a:t>
            </a:r>
            <a:endParaRPr dirty="0"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Розово</a:t>
            </a:r>
            <a:endParaRPr dirty="0"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7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77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1" name="CustomShape 36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 точки</a:t>
            </a:r>
            <a:endParaRPr dirty="0"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Сребърно</a:t>
            </a:r>
            <a:endParaRPr dirty="0"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Бяло</a:t>
            </a:r>
            <a:endParaRPr dirty="0"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Черно</a:t>
            </a:r>
            <a:endParaRPr dirty="0"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Червено</a:t>
            </a:r>
            <a:endParaRPr dirty="0"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/>
              <a:t>Цветове</a:t>
            </a:r>
            <a:endParaRPr dirty="0"/>
          </a:p>
        </p:txBody>
      </p:sp>
      <p:pic>
        <p:nvPicPr>
          <p:cNvPr id="3093" name="Picture 104"/>
          <p:cNvPicPr/>
          <p:nvPr/>
        </p:nvPicPr>
        <p:blipFill>
          <a:blip r:embed="rId6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7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8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9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Зелено</a:t>
            </a:r>
            <a:endParaRPr dirty="0"/>
          </a:p>
        </p:txBody>
      </p:sp>
      <p:pic>
        <p:nvPicPr>
          <p:cNvPr id="3099" name="Picture 108"/>
          <p:cNvPicPr/>
          <p:nvPr/>
        </p:nvPicPr>
        <p:blipFill>
          <a:blip r:embed="rId10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11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2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3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4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5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6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7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8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9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20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21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Цветове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436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436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9152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9476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2310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2310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9152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8216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2310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8216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8216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2310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9152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436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2310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8720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436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2" action="ppaction://hlinksldjump"/>
          </p:cNvPr>
          <p:cNvSpPr/>
          <p:nvPr/>
        </p:nvSpPr>
        <p:spPr>
          <a:xfrm>
            <a:off x="152280" y="1543680"/>
            <a:ext cx="1599480" cy="1122839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152280" y="192240"/>
            <a:ext cx="1599480" cy="1122839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7" name="CustomShape 20"/>
          <p:cNvSpPr/>
          <p:nvPr/>
        </p:nvSpPr>
        <p:spPr>
          <a:xfrm>
            <a:off x="7340040" y="192240"/>
            <a:ext cx="1599480" cy="1122839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" name="CustomShape 21"/>
          <p:cNvSpPr/>
          <p:nvPr/>
        </p:nvSpPr>
        <p:spPr>
          <a:xfrm>
            <a:off x="152280" y="164800"/>
            <a:ext cx="1599480" cy="35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" name="CustomShape 22"/>
          <p:cNvSpPr/>
          <p:nvPr/>
        </p:nvSpPr>
        <p:spPr>
          <a:xfrm>
            <a:off x="152280" y="1516240"/>
            <a:ext cx="1599480" cy="35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90" name="CustomShape 23"/>
          <p:cNvSpPr/>
          <p:nvPr/>
        </p:nvSpPr>
        <p:spPr>
          <a:xfrm>
            <a:off x="7340040" y="164800"/>
            <a:ext cx="1599480" cy="35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19358"/>
            <a:ext cx="1599480" cy="4394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Кога ти е рождения ден?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13084"/>
            <a:ext cx="1599480" cy="263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 колко години си?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70438"/>
            <a:ext cx="1599480" cy="4394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 кого живееш?</a:t>
            </a:r>
            <a:endParaRPr sz="2000"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64164"/>
            <a:ext cx="1599480" cy="263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Имаш ли животно?</a:t>
            </a:r>
            <a:endParaRPr dirty="0"/>
          </a:p>
        </p:txBody>
      </p:sp>
      <p:sp>
        <p:nvSpPr>
          <p:cNvPr id="402" name="CustomShape 35"/>
          <p:cNvSpPr/>
          <p:nvPr/>
        </p:nvSpPr>
        <p:spPr>
          <a:xfrm>
            <a:off x="7340040" y="5574176"/>
            <a:ext cx="1599480" cy="3219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403" name="Picture 69"/>
          <p:cNvPicPr/>
          <p:nvPr/>
        </p:nvPicPr>
        <p:blipFill>
          <a:blip r:embed="rId3"/>
          <a:stretch/>
        </p:blipFill>
        <p:spPr>
          <a:xfrm>
            <a:off x="457200" y="359102"/>
            <a:ext cx="990000" cy="955977"/>
          </a:xfrm>
          <a:prstGeom prst="rect">
            <a:avLst/>
          </a:prstGeom>
          <a:ln>
            <a:noFill/>
          </a:ln>
        </p:spPr>
      </p:pic>
      <p:pic>
        <p:nvPicPr>
          <p:cNvPr id="404" name="Picture 70"/>
          <p:cNvPicPr/>
          <p:nvPr/>
        </p:nvPicPr>
        <p:blipFill>
          <a:blip r:embed="rId4"/>
          <a:stretch/>
        </p:blipFill>
        <p:spPr>
          <a:xfrm>
            <a:off x="7772400" y="483812"/>
            <a:ext cx="774360" cy="747748"/>
          </a:xfrm>
          <a:prstGeom prst="rect">
            <a:avLst/>
          </a:prstGeom>
          <a:ln>
            <a:noFill/>
          </a:ln>
        </p:spPr>
      </p:pic>
      <p:sp>
        <p:nvSpPr>
          <p:cNvPr id="406" name="CustomShape 37"/>
          <p:cNvSpPr/>
          <p:nvPr/>
        </p:nvSpPr>
        <p:spPr>
          <a:xfrm>
            <a:off x="7340040" y="558216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67788"/>
            <a:ext cx="1243800" cy="741491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43684"/>
            <a:ext cx="1599480" cy="263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Къде живееш?</a:t>
            </a:r>
            <a:endParaRPr dirty="0"/>
          </a:p>
        </p:txBody>
      </p:sp>
      <p:sp>
        <p:nvSpPr>
          <p:cNvPr id="410" name="CustomShape 40"/>
          <p:cNvSpPr/>
          <p:nvPr/>
        </p:nvSpPr>
        <p:spPr>
          <a:xfrm>
            <a:off x="2209680" y="222220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1" name="CustomShape 41"/>
          <p:cNvSpPr/>
          <p:nvPr/>
        </p:nvSpPr>
        <p:spPr>
          <a:xfrm>
            <a:off x="4016160" y="225316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2" name="CustomShape 42"/>
          <p:cNvSpPr/>
          <p:nvPr/>
        </p:nvSpPr>
        <p:spPr>
          <a:xfrm>
            <a:off x="2209680" y="490096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3" name="CustomShape 43"/>
          <p:cNvSpPr/>
          <p:nvPr/>
        </p:nvSpPr>
        <p:spPr>
          <a:xfrm>
            <a:off x="4016160" y="490096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4" name="CustomShape 44"/>
          <p:cNvSpPr/>
          <p:nvPr/>
        </p:nvSpPr>
        <p:spPr>
          <a:xfrm>
            <a:off x="380880" y="626104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5" name="CustomShape 45"/>
          <p:cNvSpPr/>
          <p:nvPr/>
        </p:nvSpPr>
        <p:spPr>
          <a:xfrm>
            <a:off x="380880" y="360568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6" name="CustomShape 46"/>
          <p:cNvSpPr/>
          <p:nvPr/>
        </p:nvSpPr>
        <p:spPr>
          <a:xfrm>
            <a:off x="2209680" y="360568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7" name="CustomShape 47"/>
          <p:cNvSpPr/>
          <p:nvPr/>
        </p:nvSpPr>
        <p:spPr>
          <a:xfrm>
            <a:off x="5791320" y="359380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8" name="CustomShape 48"/>
          <p:cNvSpPr/>
          <p:nvPr/>
        </p:nvSpPr>
        <p:spPr>
          <a:xfrm>
            <a:off x="3962520" y="359380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9" name="CustomShape 49"/>
          <p:cNvSpPr/>
          <p:nvPr/>
        </p:nvSpPr>
        <p:spPr>
          <a:xfrm>
            <a:off x="7543800" y="359380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0" name="CustomShape 50"/>
          <p:cNvSpPr/>
          <p:nvPr/>
        </p:nvSpPr>
        <p:spPr>
          <a:xfrm>
            <a:off x="7543800" y="225316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1" name="CustomShape 51"/>
          <p:cNvSpPr/>
          <p:nvPr/>
        </p:nvSpPr>
        <p:spPr>
          <a:xfrm>
            <a:off x="5791320" y="225316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2" name="CustomShape 52"/>
          <p:cNvSpPr/>
          <p:nvPr/>
        </p:nvSpPr>
        <p:spPr>
          <a:xfrm>
            <a:off x="7543800" y="490096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3" name="CustomShape 53"/>
          <p:cNvSpPr/>
          <p:nvPr/>
        </p:nvSpPr>
        <p:spPr>
          <a:xfrm>
            <a:off x="5791320" y="490096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6"/>
          <a:stretch/>
        </p:blipFill>
        <p:spPr>
          <a:xfrm>
            <a:off x="2057400" y="3042432"/>
            <a:ext cx="557280" cy="538128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7"/>
          <a:stretch/>
        </p:blipFill>
        <p:spPr>
          <a:xfrm>
            <a:off x="2971800" y="3042432"/>
            <a:ext cx="557280" cy="538128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8"/>
          <a:stretch/>
        </p:blipFill>
        <p:spPr>
          <a:xfrm>
            <a:off x="2576520" y="3140262"/>
            <a:ext cx="470880" cy="454698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9"/>
          <a:stretch/>
        </p:blipFill>
        <p:spPr>
          <a:xfrm>
            <a:off x="8000280" y="1761192"/>
            <a:ext cx="871560" cy="841608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10"/>
          <a:srcRect r="45507" b="35468"/>
          <a:stretch/>
        </p:blipFill>
        <p:spPr>
          <a:xfrm>
            <a:off x="2615400" y="1675570"/>
            <a:ext cx="685080" cy="762349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1"/>
          <a:stretch/>
        </p:blipFill>
        <p:spPr>
          <a:xfrm>
            <a:off x="6230880" y="1840542"/>
            <a:ext cx="855000" cy="825617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2"/>
          <a:stretch/>
        </p:blipFill>
        <p:spPr>
          <a:xfrm>
            <a:off x="500040" y="3177866"/>
            <a:ext cx="653760" cy="631293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2"/>
          <a:srcRect l="61875" t="38281"/>
          <a:stretch/>
        </p:blipFill>
        <p:spPr>
          <a:xfrm>
            <a:off x="1086840" y="3220466"/>
            <a:ext cx="360360" cy="563853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2"/>
          <a:srcRect r="31875"/>
          <a:stretch/>
        </p:blipFill>
        <p:spPr>
          <a:xfrm>
            <a:off x="4323600" y="1780390"/>
            <a:ext cx="552600" cy="784249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3"/>
          <a:stretch/>
        </p:blipFill>
        <p:spPr>
          <a:xfrm>
            <a:off x="4074480" y="3164084"/>
            <a:ext cx="844560" cy="815536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4"/>
          <a:stretch/>
        </p:blipFill>
        <p:spPr>
          <a:xfrm>
            <a:off x="6234120" y="2998448"/>
            <a:ext cx="775440" cy="748791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5"/>
          <a:srcRect r="49765"/>
          <a:stretch/>
        </p:blipFill>
        <p:spPr>
          <a:xfrm>
            <a:off x="8164800" y="3028576"/>
            <a:ext cx="444960" cy="856903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6"/>
          <a:stretch/>
        </p:blipFill>
        <p:spPr>
          <a:xfrm>
            <a:off x="914400" y="6035606"/>
            <a:ext cx="456480" cy="440793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7"/>
          <a:stretch/>
        </p:blipFill>
        <p:spPr>
          <a:xfrm>
            <a:off x="506520" y="6009534"/>
            <a:ext cx="483480" cy="466865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8"/>
          <a:stretch/>
        </p:blipFill>
        <p:spPr>
          <a:xfrm>
            <a:off x="1143000" y="5945382"/>
            <a:ext cx="470880" cy="454698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9"/>
          <a:stretch/>
        </p:blipFill>
        <p:spPr>
          <a:xfrm>
            <a:off x="2704320" y="4455673"/>
            <a:ext cx="824760" cy="796416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20"/>
          <a:stretch/>
        </p:blipFill>
        <p:spPr>
          <a:xfrm>
            <a:off x="4399920" y="4500104"/>
            <a:ext cx="704880" cy="680656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1"/>
          <a:stretch/>
        </p:blipFill>
        <p:spPr>
          <a:xfrm>
            <a:off x="8085420" y="4637430"/>
            <a:ext cx="603720" cy="582972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2"/>
          <a:stretch/>
        </p:blipFill>
        <p:spPr>
          <a:xfrm>
            <a:off x="6019200" y="4589614"/>
            <a:ext cx="533520" cy="515185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3"/>
          <a:stretch/>
        </p:blipFill>
        <p:spPr>
          <a:xfrm>
            <a:off x="1054080" y="4518576"/>
            <a:ext cx="697680" cy="673703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9"/>
          <a:stretch/>
        </p:blipFill>
        <p:spPr>
          <a:xfrm>
            <a:off x="6414120" y="4440182"/>
            <a:ext cx="595440" cy="574977"/>
          </a:xfrm>
          <a:prstGeom prst="rect">
            <a:avLst/>
          </a:prstGeom>
          <a:ln>
            <a:noFill/>
          </a:ln>
        </p:spPr>
      </p:pic>
      <p:sp>
        <p:nvSpPr>
          <p:cNvPr id="445" name="CustomShape 54"/>
          <p:cNvSpPr/>
          <p:nvPr/>
        </p:nvSpPr>
        <p:spPr>
          <a:xfrm>
            <a:off x="380880" y="490096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47" name="CustomShape 56"/>
          <p:cNvSpPr/>
          <p:nvPr/>
        </p:nvSpPr>
        <p:spPr>
          <a:xfrm>
            <a:off x="3772080" y="558216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4"/>
          <a:stretch/>
        </p:blipFill>
        <p:spPr>
          <a:xfrm>
            <a:off x="2209680" y="1776024"/>
            <a:ext cx="685080" cy="661536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4"/>
          <a:stretch/>
        </p:blipFill>
        <p:spPr>
          <a:xfrm>
            <a:off x="5715000" y="3147624"/>
            <a:ext cx="685080" cy="661536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4"/>
          <a:stretch/>
        </p:blipFill>
        <p:spPr>
          <a:xfrm>
            <a:off x="2346840" y="4598148"/>
            <a:ext cx="685080" cy="661536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4"/>
          <a:stretch/>
        </p:blipFill>
        <p:spPr>
          <a:xfrm>
            <a:off x="3943080" y="4622609"/>
            <a:ext cx="685080" cy="661536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4"/>
          <a:stretch/>
        </p:blipFill>
        <p:spPr>
          <a:xfrm>
            <a:off x="7473307" y="4700367"/>
            <a:ext cx="685080" cy="661536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4"/>
          <a:stretch/>
        </p:blipFill>
        <p:spPr>
          <a:xfrm>
            <a:off x="5562720" y="4443264"/>
            <a:ext cx="685080" cy="661536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4"/>
          <a:stretch/>
        </p:blipFill>
        <p:spPr>
          <a:xfrm>
            <a:off x="579240" y="4528332"/>
            <a:ext cx="685080" cy="661536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4"/>
          <a:stretch/>
        </p:blipFill>
        <p:spPr>
          <a:xfrm>
            <a:off x="72360" y="5814864"/>
            <a:ext cx="685080" cy="661536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5"/>
          <a:stretch/>
        </p:blipFill>
        <p:spPr>
          <a:xfrm>
            <a:off x="3866400" y="1827206"/>
            <a:ext cx="456480" cy="440793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5"/>
          <a:stretch/>
        </p:blipFill>
        <p:spPr>
          <a:xfrm>
            <a:off x="7543800" y="3139766"/>
            <a:ext cx="456480" cy="440793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6"/>
          <a:stretch/>
        </p:blipFill>
        <p:spPr>
          <a:xfrm>
            <a:off x="7531200" y="1796680"/>
            <a:ext cx="469080" cy="452959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7"/>
          <a:stretch/>
        </p:blipFill>
        <p:spPr>
          <a:xfrm>
            <a:off x="5638680" y="1773400"/>
            <a:ext cx="608760" cy="587839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79640" y="266664"/>
            <a:ext cx="3239640" cy="1201055"/>
          </a:xfrm>
        </p:spPr>
        <p:txBody>
          <a:bodyPr/>
          <a:lstStyle/>
          <a:p>
            <a:r>
              <a:rPr lang="bg-BG" dirty="0" smtClean="0"/>
              <a:t>За теб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13084"/>
            <a:ext cx="1599480" cy="263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 се казваш?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70438"/>
            <a:ext cx="1599480" cy="4394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 беше денят ти?</a:t>
            </a:r>
            <a:endParaRPr sz="2000"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56604"/>
            <a:ext cx="1599480" cy="263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Каква ти е пощата?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70438"/>
            <a:ext cx="1599480" cy="4394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Къде работиш?</a:t>
            </a:r>
            <a:endParaRPr sz="2000"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18278"/>
            <a:ext cx="1599480" cy="4394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 ти е номера?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86238"/>
            <a:ext cx="1599480" cy="4394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Каква музика харесваш?</a:t>
            </a:r>
            <a:endParaRPr sz="2000"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86238"/>
            <a:ext cx="1599480" cy="4394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Какви филми харесваш?</a:t>
            </a:r>
            <a:endParaRPr sz="2000"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88328"/>
            <a:ext cx="1599480" cy="498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Какво ти е хобито?</a:t>
            </a:r>
            <a:endParaRPr sz="2000"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86238"/>
            <a:ext cx="1599480" cy="4394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Какво гледаш по телевизията?</a:t>
            </a:r>
            <a:endParaRPr sz="2000"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57838"/>
            <a:ext cx="1599480" cy="4394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Имаш ли увреждане?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Притеснен</a:t>
            </a:r>
            <a:endParaRPr dirty="0"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4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125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12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чувствам</a:t>
            </a:r>
            <a:endParaRPr dirty="0"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То е</a:t>
            </a:r>
            <a:endParaRPr dirty="0"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Отегчен</a:t>
            </a:r>
            <a:endParaRPr dirty="0"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забавно</a:t>
            </a:r>
            <a:endParaRPr dirty="0"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Аз се</a:t>
            </a:r>
            <a:endParaRPr dirty="0"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Добре</a:t>
            </a:r>
            <a:endParaRPr dirty="0"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Тъжен</a:t>
            </a:r>
            <a:endParaRPr dirty="0"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Зле ми е</a:t>
            </a:r>
            <a:endParaRPr dirty="0"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Студено</a:t>
            </a:r>
            <a:endParaRPr dirty="0"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Уплашен</a:t>
            </a:r>
            <a:endParaRPr dirty="0"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4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45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303320" y="151087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Противоположни</a:t>
            </a:r>
            <a:endParaRPr sz="1400" dirty="0"/>
          </a:p>
        </p:txBody>
      </p:sp>
      <p:pic>
        <p:nvPicPr>
          <p:cNvPr id="3150" name="Picture 97"/>
          <p:cNvPicPr/>
          <p:nvPr/>
        </p:nvPicPr>
        <p:blipFill>
          <a:blip r:embed="rId6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7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8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Горещо</a:t>
            </a:r>
            <a:endParaRPr dirty="0"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Объркан</a:t>
            </a:r>
            <a:endParaRPr dirty="0"/>
          </a:p>
        </p:txBody>
      </p:sp>
      <p:pic>
        <p:nvPicPr>
          <p:cNvPr id="3158" name="Picture 110"/>
          <p:cNvPicPr/>
          <p:nvPr/>
        </p:nvPicPr>
        <p:blipFill>
          <a:blip r:embed="rId9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>
          <a:blip r:embed="rId10"/>
          <a:stretch/>
        </p:blipFill>
        <p:spPr>
          <a:xfrm>
            <a:off x="7653960" y="1780175"/>
            <a:ext cx="1071360" cy="107136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1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2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3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Щастлив</a:t>
            </a:r>
            <a:endParaRPr dirty="0"/>
          </a:p>
        </p:txBody>
      </p:sp>
      <p:pic>
        <p:nvPicPr>
          <p:cNvPr id="3167" name="Picture 130"/>
          <p:cNvPicPr/>
          <p:nvPr/>
        </p:nvPicPr>
        <p:blipFill>
          <a:blip r:embed="rId14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уморен</a:t>
            </a:r>
            <a:endParaRPr dirty="0"/>
          </a:p>
        </p:txBody>
      </p:sp>
      <p:pic>
        <p:nvPicPr>
          <p:cNvPr id="3170" name="Picture 131"/>
          <p:cNvPicPr/>
          <p:nvPr/>
        </p:nvPicPr>
        <p:blipFill>
          <a:blip r:embed="rId15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ядосан</a:t>
            </a:r>
            <a:endParaRPr dirty="0"/>
          </a:p>
        </p:txBody>
      </p:sp>
      <p:pic>
        <p:nvPicPr>
          <p:cNvPr id="3173" name="Picture 132"/>
          <p:cNvPicPr/>
          <p:nvPr/>
        </p:nvPicPr>
        <p:blipFill>
          <a:blip r:embed="rId8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6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7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8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9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20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1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2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3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Зле</a:t>
            </a:r>
            <a:endParaRPr dirty="0"/>
          </a:p>
        </p:txBody>
      </p:sp>
      <p:pic>
        <p:nvPicPr>
          <p:cNvPr id="3186" name="Picture 105"/>
          <p:cNvPicPr/>
          <p:nvPr/>
        </p:nvPicPr>
        <p:blipFill>
          <a:blip r:embed="rId4"/>
          <a:stretch/>
        </p:blipFill>
        <p:spPr>
          <a:xfrm>
            <a:off x="3949577" y="587556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3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Чувства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2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2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Правоъгълник</a:t>
            </a:r>
            <a:endParaRPr sz="1600" dirty="0"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Кръг</a:t>
            </a:r>
            <a:endParaRPr dirty="0"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Диамант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Овал</a:t>
            </a:r>
            <a:endParaRPr dirty="0"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Петоъгълник</a:t>
            </a:r>
            <a:endParaRPr dirty="0"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Шестоъгълник</a:t>
            </a:r>
            <a:endParaRPr sz="1600" dirty="0"/>
          </a:p>
        </p:txBody>
      </p:sp>
      <p:sp>
        <p:nvSpPr>
          <p:cNvPr id="3220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2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2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2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Сърце</a:t>
            </a:r>
            <a:endParaRPr dirty="0"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Форми</a:t>
            </a:r>
            <a:endParaRPr dirty="0"/>
          </a:p>
        </p:txBody>
      </p:sp>
      <p:pic>
        <p:nvPicPr>
          <p:cNvPr id="3238" name="Picture 73"/>
          <p:cNvPicPr/>
          <p:nvPr/>
        </p:nvPicPr>
        <p:blipFill>
          <a:blip r:embed="rId7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8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9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10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11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2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3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4"/>
          <a:stretch/>
        </p:blipFill>
        <p:spPr>
          <a:xfrm>
            <a:off x="4152960" y="32342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5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Линия</a:t>
            </a:r>
            <a:endParaRPr dirty="0"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Извивка</a:t>
            </a:r>
            <a:endParaRPr dirty="0"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Сфера</a:t>
            </a:r>
            <a:endParaRPr dirty="0"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Куб</a:t>
            </a:r>
            <a:endParaRPr dirty="0"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Цилиндър</a:t>
            </a:r>
            <a:endParaRPr dirty="0"/>
          </a:p>
        </p:txBody>
      </p:sp>
      <p:pic>
        <p:nvPicPr>
          <p:cNvPr id="3253" name="Picture 128"/>
          <p:cNvPicPr/>
          <p:nvPr/>
        </p:nvPicPr>
        <p:blipFill>
          <a:blip r:embed="rId16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5" name="CustomShape 52"/>
          <p:cNvSpPr/>
          <p:nvPr/>
        </p:nvSpPr>
        <p:spPr>
          <a:xfrm>
            <a:off x="2438280" y="5867280"/>
            <a:ext cx="685080" cy="685080"/>
          </a:xfrm>
          <a:prstGeom prst="cube">
            <a:avLst>
              <a:gd name="adj" fmla="val 16200"/>
            </a:avLst>
          </a:prstGeom>
          <a:ln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56" name="CustomShape 53"/>
          <p:cNvSpPr/>
          <p:nvPr/>
        </p:nvSpPr>
        <p:spPr>
          <a:xfrm>
            <a:off x="4343400" y="5943600"/>
            <a:ext cx="418320" cy="608760"/>
          </a:xfrm>
          <a:prstGeom prst="can">
            <a:avLst>
              <a:gd name="adj" fmla="val 16200"/>
            </a:avLst>
          </a:prstGeom>
          <a:ln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57" name="CustomShape 54"/>
          <p:cNvSpPr/>
          <p:nvPr/>
        </p:nvSpPr>
        <p:spPr>
          <a:xfrm>
            <a:off x="660240" y="5956920"/>
            <a:ext cx="608760" cy="575280"/>
          </a:xfrm>
          <a:prstGeom prst="ellipse">
            <a:avLst/>
          </a:prstGeom>
          <a:ln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58" name="CustomShape 55"/>
          <p:cNvSpPr/>
          <p:nvPr/>
        </p:nvSpPr>
        <p:spPr>
          <a:xfrm>
            <a:off x="5892840" y="4605840"/>
            <a:ext cx="583560" cy="422640"/>
          </a:xfrm>
          <a:prstGeom prst="curvedConnector3">
            <a:avLst>
              <a:gd name="adj1" fmla="val 150000"/>
            </a:avLst>
          </a:prstGeom>
          <a:noFill/>
          <a:ln w="76320">
            <a:solidFill>
              <a:schemeClr val="accent1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latin typeface="Comic Sans MS"/>
              </a:rPr>
              <a:t>Форми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Цветове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Триъгълник</a:t>
            </a:r>
            <a:endParaRPr dirty="0"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Квадрат</a:t>
            </a:r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54800" y="4185094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3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274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5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277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79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80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81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Готово е</a:t>
            </a:r>
            <a:endParaRPr dirty="0"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Бързо</a:t>
            </a:r>
            <a:endParaRPr dirty="0"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Средно</a:t>
            </a:r>
            <a:endParaRPr dirty="0"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Тихо</a:t>
            </a:r>
            <a:endParaRPr dirty="0"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Високо</a:t>
            </a:r>
            <a:endParaRPr dirty="0"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Бавно</a:t>
            </a:r>
            <a:endParaRPr dirty="0"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9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92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5" name="CustomShape 3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Голямо</a:t>
            </a:r>
            <a:endParaRPr dirty="0"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Мокро</a:t>
            </a:r>
            <a:endParaRPr dirty="0"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Дълго</a:t>
            </a:r>
            <a:endParaRPr dirty="0"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Късо</a:t>
            </a:r>
            <a:endParaRPr dirty="0"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Сухо</a:t>
            </a:r>
            <a:endParaRPr dirty="0"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Малко</a:t>
            </a:r>
            <a:endParaRPr dirty="0"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Меко</a:t>
            </a:r>
            <a:endParaRPr dirty="0"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Лесно</a:t>
            </a:r>
            <a:endParaRPr dirty="0"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Твърдо</a:t>
            </a:r>
            <a:endParaRPr dirty="0"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Старо</a:t>
            </a:r>
            <a:endParaRPr dirty="0"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Чисто</a:t>
            </a:r>
            <a:endParaRPr dirty="0"/>
          </a:p>
        </p:txBody>
      </p:sp>
      <p:pic>
        <p:nvPicPr>
          <p:cNvPr id="3313" name="Picture 108"/>
          <p:cNvPicPr/>
          <p:nvPr/>
        </p:nvPicPr>
        <p:blipFill>
          <a:blip r:embed="rId6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7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8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9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10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11"/>
          <a:stretch/>
        </p:blipFill>
        <p:spPr>
          <a:xfrm>
            <a:off x="2146320" y="3046862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2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3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4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5"/>
          <a:stretch/>
        </p:blipFill>
        <p:spPr>
          <a:xfrm>
            <a:off x="2259900" y="44197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Ново</a:t>
            </a:r>
            <a:endParaRPr dirty="0"/>
          </a:p>
        </p:txBody>
      </p:sp>
      <p:pic>
        <p:nvPicPr>
          <p:cNvPr id="3325" name="Picture 129"/>
          <p:cNvPicPr/>
          <p:nvPr/>
        </p:nvPicPr>
        <p:blipFill>
          <a:blip r:embed="rId16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7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8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9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Мръсно</a:t>
            </a:r>
            <a:endParaRPr dirty="0"/>
          </a:p>
        </p:txBody>
      </p:sp>
      <p:pic>
        <p:nvPicPr>
          <p:cNvPr id="3331" name="Picture 140"/>
          <p:cNvPicPr/>
          <p:nvPr/>
        </p:nvPicPr>
        <p:blipFill>
          <a:blip r:embed="rId20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21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2"/>
          <a:stretch/>
        </p:blipFill>
        <p:spPr>
          <a:xfrm>
            <a:off x="3961440" y="434412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3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4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200" dirty="0" smtClean="0"/>
              <a:t>Противоположни</a:t>
            </a:r>
            <a:endParaRPr lang="en-US" sz="32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5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356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7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35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Време</a:t>
            </a:r>
            <a:endParaRPr dirty="0"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Дъжд</a:t>
            </a:r>
            <a:endParaRPr dirty="0"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Слънце</a:t>
            </a:r>
            <a:endParaRPr dirty="0"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Сняг</a:t>
            </a:r>
            <a:endParaRPr dirty="0"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dirty="0" smtClean="0"/>
              <a:t>Времето е</a:t>
            </a:r>
            <a:endParaRPr dirty="0"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Вятър</a:t>
            </a:r>
            <a:endParaRPr dirty="0"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Облачно</a:t>
            </a:r>
            <a:endParaRPr dirty="0"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Заледено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Мъгла</a:t>
            </a:r>
            <a:endParaRPr dirty="0"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Замръзващо</a:t>
            </a:r>
            <a:endParaRPr dirty="0"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Буря</a:t>
            </a:r>
            <a:endParaRPr dirty="0"/>
          </a:p>
        </p:txBody>
      </p:sp>
      <p:sp>
        <p:nvSpPr>
          <p:cNvPr id="3371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3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37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3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Студено</a:t>
            </a:r>
            <a:endParaRPr dirty="0"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Горещо</a:t>
            </a:r>
            <a:endParaRPr dirty="0"/>
          </a:p>
        </p:txBody>
      </p:sp>
      <p:pic>
        <p:nvPicPr>
          <p:cNvPr id="3381" name="Picture 95"/>
          <p:cNvPicPr/>
          <p:nvPr/>
        </p:nvPicPr>
        <p:blipFill>
          <a:blip r:embed="rId6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7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8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9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10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11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2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3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4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7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393" name="CustomShape 43"/>
          <p:cNvSpPr/>
          <p:nvPr/>
        </p:nvSpPr>
        <p:spPr>
          <a:xfrm>
            <a:off x="5860080" y="3141000"/>
            <a:ext cx="997200" cy="820800"/>
          </a:xfrm>
          <a:custGeom>
            <a:avLst/>
            <a:gdLst/>
            <a:ahLst/>
            <a:cxnLst/>
            <a:rect l="0" t="0" r="r" b="b"/>
            <a:pathLst>
              <a:path w="1207543" h="897743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394" name="Picture 148"/>
          <p:cNvPicPr/>
          <p:nvPr/>
        </p:nvPicPr>
        <p:blipFill>
          <a:blip r:embed="rId9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8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10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5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399" name="Picture 153"/>
          <p:cNvPicPr/>
          <p:nvPr/>
        </p:nvPicPr>
        <p:blipFill>
          <a:blip r:embed="rId16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7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Време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>
            <a:hlinkClick r:id="rId2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6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7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8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9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2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413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1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2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41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Изкуство</a:t>
            </a:r>
            <a:endParaRPr dirty="0"/>
          </a:p>
        </p:txBody>
      </p:sp>
      <p:sp>
        <p:nvSpPr>
          <p:cNvPr id="3420" name="CustomShape 1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Мебели</a:t>
            </a:r>
            <a:endParaRPr dirty="0"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Кухненски прибори</a:t>
            </a:r>
            <a:endParaRPr dirty="0"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Офис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Спорт</a:t>
            </a:r>
            <a:endParaRPr dirty="0"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Помощни средства</a:t>
            </a:r>
            <a:endParaRPr sz="2000" dirty="0"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Козметика</a:t>
            </a:r>
            <a:endParaRPr dirty="0"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29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/>
          </a:p>
        </p:txBody>
      </p:sp>
      <p:pic>
        <p:nvPicPr>
          <p:cNvPr id="3430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43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Части на тяло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Компютер</a:t>
            </a:r>
            <a:endParaRPr dirty="0"/>
          </a:p>
        </p:txBody>
      </p:sp>
      <p:pic>
        <p:nvPicPr>
          <p:cNvPr id="3434" name="Picture 134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6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7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8" action="ppaction://hlinksldjump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9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9" name="CustomShape 35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Пари</a:t>
            </a:r>
            <a:endParaRPr dirty="0"/>
          </a:p>
        </p:txBody>
      </p:sp>
      <p:sp>
        <p:nvSpPr>
          <p:cNvPr id="3441" name="CustomShape 37"/>
          <p:cNvSpPr/>
          <p:nvPr/>
        </p:nvSpPr>
        <p:spPr>
          <a:xfrm>
            <a:off x="1774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Дрехи</a:t>
            </a:r>
            <a:endParaRPr dirty="0"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Инструменти</a:t>
            </a:r>
            <a:endParaRPr dirty="0"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Транспорт</a:t>
            </a:r>
            <a:endParaRPr dirty="0"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Неща</a:t>
            </a:r>
            <a:endParaRPr dirty="0"/>
          </a:p>
        </p:txBody>
      </p:sp>
      <p:pic>
        <p:nvPicPr>
          <p:cNvPr id="3445" name="Picture 93"/>
          <p:cNvPicPr/>
          <p:nvPr/>
        </p:nvPicPr>
        <p:blipFill>
          <a:blip r:embed="rId20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21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22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3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4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5"/>
          <a:stretch/>
        </p:blipFill>
        <p:spPr>
          <a:xfrm>
            <a:off x="54468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6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7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8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9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30"/>
          <a:stretch/>
        </p:blipFill>
        <p:spPr>
          <a:xfrm>
            <a:off x="7639560" y="313164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31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32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3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4"/>
          <a:stretch/>
        </p:blipFill>
        <p:spPr>
          <a:xfrm>
            <a:off x="5507793" y="447372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5"/>
          <a:stretch/>
        </p:blipFill>
        <p:spPr>
          <a:xfrm>
            <a:off x="6650433" y="464024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6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7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8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9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40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41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42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3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4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5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Играчки</a:t>
            </a:r>
            <a:endParaRPr dirty="0"/>
          </a:p>
        </p:txBody>
      </p:sp>
      <p:pic>
        <p:nvPicPr>
          <p:cNvPr id="3472" name="Picture 89"/>
          <p:cNvPicPr/>
          <p:nvPr/>
        </p:nvPicPr>
        <p:blipFill>
          <a:blip r:embed="rId46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Здраве</a:t>
            </a:r>
            <a:endParaRPr dirty="0"/>
          </a:p>
        </p:txBody>
      </p:sp>
      <p:sp>
        <p:nvSpPr>
          <p:cNvPr id="3475" name="CustomShape 44">
            <a:hlinkClick r:id="rId47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Природа</a:t>
            </a:r>
            <a:endParaRPr dirty="0"/>
          </a:p>
        </p:txBody>
      </p:sp>
      <p:sp>
        <p:nvSpPr>
          <p:cNvPr id="3477" name="CustomShape 4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478" name="Picture 116"/>
          <p:cNvPicPr/>
          <p:nvPr/>
        </p:nvPicPr>
        <p:blipFill>
          <a:blip r:embed="rId48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9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50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51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Неща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5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5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Изкуство</a:t>
            </a:r>
            <a:endParaRPr dirty="0"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Боя</a:t>
            </a:r>
            <a:endParaRPr dirty="0"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Брокат</a:t>
            </a:r>
            <a:endParaRPr dirty="0"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Гъба</a:t>
            </a:r>
            <a:endParaRPr dirty="0"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Тиксо</a:t>
            </a:r>
            <a:endParaRPr dirty="0"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Гума за триене</a:t>
            </a:r>
            <a:endParaRPr dirty="0"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Лепило</a:t>
            </a:r>
            <a:endParaRPr dirty="0"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Химикалка</a:t>
            </a:r>
            <a:endParaRPr dirty="0"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Четка</a:t>
            </a:r>
            <a:endParaRPr dirty="0"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Хартия</a:t>
            </a:r>
            <a:endParaRPr dirty="0"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Молив</a:t>
            </a:r>
            <a:endParaRPr dirty="0"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Ножици</a:t>
            </a:r>
            <a:endParaRPr dirty="0"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519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5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522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2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6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7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8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9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10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11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2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3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4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5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6"/>
          <a:stretch/>
        </p:blipFill>
        <p:spPr>
          <a:xfrm rot="5400000">
            <a:off x="486360" y="4322032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7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8"/>
          <a:stretch/>
        </p:blipFill>
        <p:spPr>
          <a:xfrm>
            <a:off x="2336760" y="3196583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Опаковка</a:t>
            </a:r>
            <a:endParaRPr dirty="0"/>
          </a:p>
        </p:txBody>
      </p:sp>
      <p:sp>
        <p:nvSpPr>
          <p:cNvPr id="3538" name="CustomShape 40">
            <a:hlinkClick r:id="rId19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Материали</a:t>
            </a:r>
            <a:endParaRPr dirty="0"/>
          </a:p>
        </p:txBody>
      </p:sp>
      <p:pic>
        <p:nvPicPr>
          <p:cNvPr id="3540" name="Picture 92"/>
          <p:cNvPicPr/>
          <p:nvPr/>
        </p:nvPicPr>
        <p:blipFill>
          <a:blip r:embed="rId20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21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2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Изкуство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56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565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Не</a:t>
            </a:r>
            <a:endParaRPr dirty="0"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Домашни любимци</a:t>
            </a:r>
            <a:endParaRPr dirty="0"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Селски животни</a:t>
            </a:r>
            <a:endParaRPr dirty="0"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Диви животни</a:t>
            </a:r>
            <a:endParaRPr dirty="0"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Птици</a:t>
            </a:r>
            <a:endParaRPr dirty="0"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Насекоми</a:t>
            </a:r>
            <a:endParaRPr dirty="0"/>
          </a:p>
        </p:txBody>
      </p:sp>
      <p:sp>
        <p:nvSpPr>
          <p:cNvPr id="3571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572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573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74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575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76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77" name="Picture 91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Водни животни</a:t>
            </a:r>
            <a:endParaRPr dirty="0"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Грижа за любимеца</a:t>
            </a:r>
            <a:endParaRPr dirty="0"/>
          </a:p>
        </p:txBody>
      </p:sp>
      <p:pic>
        <p:nvPicPr>
          <p:cNvPr id="3580" name="Picture 72"/>
          <p:cNvPicPr/>
          <p:nvPr/>
        </p:nvPicPr>
        <p:blipFill>
          <a:blip r:embed="rId13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4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5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6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7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8"/>
          <a:stretch/>
        </p:blipFill>
        <p:spPr>
          <a:xfrm>
            <a:off x="2876987" y="182664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9"/>
          <a:stretch/>
        </p:blipFill>
        <p:spPr>
          <a:xfrm>
            <a:off x="1942935" y="170388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20"/>
          <a:stretch/>
        </p:blipFill>
        <p:spPr>
          <a:xfrm>
            <a:off x="2789640" y="222210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21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2"/>
          <a:stretch/>
        </p:blipFill>
        <p:spPr>
          <a:xfrm>
            <a:off x="3754191" y="192384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3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4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5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6"/>
          <a:stretch/>
        </p:blipFill>
        <p:spPr>
          <a:xfrm>
            <a:off x="5450637" y="332514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7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8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9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30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Животни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61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62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Водни животни</a:t>
            </a:r>
            <a:endParaRPr dirty="0"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риба</a:t>
            </a:r>
            <a:endParaRPr dirty="0"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Кит</a:t>
            </a:r>
            <a:endParaRPr dirty="0"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Рак</a:t>
            </a:r>
            <a:endParaRPr dirty="0"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Делфин</a:t>
            </a:r>
            <a:endParaRPr dirty="0"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Медуза</a:t>
            </a:r>
            <a:endParaRPr dirty="0"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Тропична риба</a:t>
            </a:r>
            <a:endParaRPr dirty="0"/>
          </a:p>
        </p:txBody>
      </p:sp>
      <p:sp>
        <p:nvSpPr>
          <p:cNvPr id="3630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631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63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3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63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3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6"/>
          <a:stretch/>
        </p:blipFill>
        <p:spPr>
          <a:xfrm>
            <a:off x="5943124" y="33411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7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8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9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10"/>
          <a:stretch/>
        </p:blipFill>
        <p:spPr>
          <a:xfrm>
            <a:off x="2780820" y="1929925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10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11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2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Калмар</a:t>
            </a:r>
            <a:endParaRPr dirty="0"/>
          </a:p>
        </p:txBody>
      </p:sp>
      <p:pic>
        <p:nvPicPr>
          <p:cNvPr id="3646" name="Picture 101"/>
          <p:cNvPicPr/>
          <p:nvPr/>
        </p:nvPicPr>
        <p:blipFill>
          <a:blip r:embed="rId9"/>
          <a:stretch/>
        </p:blipFill>
        <p:spPr>
          <a:xfrm>
            <a:off x="1962503" y="192762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bg-BG" dirty="0" smtClean="0"/>
              <a:t>Водни животни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6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6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Домашни любимци</a:t>
            </a:r>
            <a:endParaRPr dirty="0"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Котка</a:t>
            </a:r>
            <a:endParaRPr dirty="0"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Хамстер</a:t>
            </a:r>
            <a:endParaRPr dirty="0"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Морско свинче</a:t>
            </a:r>
            <a:endParaRPr dirty="0"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За</a:t>
            </a: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ек</a:t>
            </a:r>
            <a:endParaRPr dirty="0"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Кон</a:t>
            </a:r>
            <a:endParaRPr dirty="0"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Риба</a:t>
            </a:r>
            <a:endParaRPr dirty="0"/>
          </a:p>
        </p:txBody>
      </p:sp>
      <p:sp>
        <p:nvSpPr>
          <p:cNvPr id="3678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679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68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8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682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83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8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Мишка</a:t>
            </a:r>
            <a:endParaRPr dirty="0"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Плъх</a:t>
            </a:r>
            <a:endParaRPr dirty="0"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Куче</a:t>
            </a:r>
            <a:endParaRPr dirty="0"/>
          </a:p>
        </p:txBody>
      </p:sp>
      <p:pic>
        <p:nvPicPr>
          <p:cNvPr id="3688" name="Picture 60"/>
          <p:cNvPicPr/>
          <p:nvPr/>
        </p:nvPicPr>
        <p:blipFill>
          <a:blip r:embed="rId6"/>
          <a:stretch/>
        </p:blipFill>
        <p:spPr>
          <a:xfrm>
            <a:off x="371160" y="439614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7"/>
          <a:stretch/>
        </p:blipFill>
        <p:spPr>
          <a:xfrm>
            <a:off x="2898947" y="1852982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8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9"/>
          <a:stretch/>
        </p:blipFill>
        <p:spPr>
          <a:xfrm>
            <a:off x="457200" y="31753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10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11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2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3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4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6"/>
          <a:stretch/>
        </p:blipFill>
        <p:spPr>
          <a:xfrm>
            <a:off x="1931580" y="1678285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11"/>
          <a:stretch/>
        </p:blipFill>
        <p:spPr>
          <a:xfrm>
            <a:off x="2801569" y="228510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7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Домашни любимци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7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72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Неща</a:t>
            </a:r>
            <a:endParaRPr dirty="0"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Чанта</a:t>
            </a:r>
            <a:endParaRPr dirty="0"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Огън</a:t>
            </a:r>
            <a:endParaRPr dirty="0"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Книга</a:t>
            </a:r>
            <a:endParaRPr dirty="0"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Таблет</a:t>
            </a:r>
            <a:endParaRPr dirty="0"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Идея</a:t>
            </a:r>
            <a:endParaRPr dirty="0"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0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7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7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733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свещ</a:t>
            </a:r>
            <a:endParaRPr dirty="0"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Зарядно</a:t>
            </a:r>
            <a:endParaRPr dirty="0"/>
          </a:p>
        </p:txBody>
      </p:sp>
      <p:pic>
        <p:nvPicPr>
          <p:cNvPr id="3738" name="Picture 46"/>
          <p:cNvPicPr/>
          <p:nvPr/>
        </p:nvPicPr>
        <p:blipFill>
          <a:blip r:embed="rId6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7"/>
          <a:stretch/>
        </p:blipFill>
        <p:spPr>
          <a:xfrm rot="5400000">
            <a:off x="3979080" y="304200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8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9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10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Батерия</a:t>
            </a:r>
            <a:endParaRPr dirty="0"/>
          </a:p>
        </p:txBody>
      </p:sp>
      <p:sp>
        <p:nvSpPr>
          <p:cNvPr id="3745" name="CustomShape 37"/>
          <p:cNvSpPr/>
          <p:nvPr/>
        </p:nvSpPr>
        <p:spPr>
          <a:xfrm rot="16200000">
            <a:off x="6170400" y="1716480"/>
            <a:ext cx="606240" cy="983880"/>
          </a:xfrm>
          <a:prstGeom prst="can">
            <a:avLst>
              <a:gd name="adj" fmla="val 16200"/>
            </a:avLst>
          </a:prstGeom>
          <a:solidFill>
            <a:srgbClr val="FF0000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6" name="CustomShape 38"/>
          <p:cNvSpPr/>
          <p:nvPr/>
        </p:nvSpPr>
        <p:spPr>
          <a:xfrm rot="16200000">
            <a:off x="5829120" y="2096280"/>
            <a:ext cx="304200" cy="227880"/>
          </a:xfrm>
          <a:prstGeom prst="can">
            <a:avLst>
              <a:gd name="adj" fmla="val 16200"/>
            </a:avLst>
          </a:prstGeom>
          <a:solidFill>
            <a:srgbClr val="FFEF07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47" name="Picture 66"/>
          <p:cNvPicPr/>
          <p:nvPr/>
        </p:nvPicPr>
        <p:blipFill>
          <a:blip r:embed="rId11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2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3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4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5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6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7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7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Проблем</a:t>
            </a:r>
            <a:endParaRPr dirty="0"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Много</a:t>
            </a:r>
            <a:endParaRPr dirty="0"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Част</a:t>
            </a:r>
            <a:endParaRPr dirty="0"/>
          </a:p>
        </p:txBody>
      </p:sp>
      <p:pic>
        <p:nvPicPr>
          <p:cNvPr id="3758" name="Picture 98"/>
          <p:cNvPicPr/>
          <p:nvPr/>
        </p:nvPicPr>
        <p:blipFill>
          <a:blip r:embed="rId18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9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Камера</a:t>
            </a:r>
            <a:endParaRPr dirty="0"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6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4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11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Разни неща</a:t>
            </a:r>
            <a:endParaRPr dirty="0"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bg-BG" dirty="0" smtClean="0"/>
              <a:t>Още неща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000" strike="noStrike" dirty="0">
                <a:solidFill>
                  <a:srgbClr val="FFFFFF"/>
                </a:solidFill>
                <a:latin typeface="Comic Sans MS"/>
                <a:ea typeface="DejaVu Sans"/>
              </a:rPr>
              <a:t>?   ?</a:t>
            </a: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5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!</a:t>
            </a: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47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48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Не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Супер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Остави ме сам/а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Късмет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Спокойно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Махай се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Тъпчо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Объркваш ме</a:t>
            </a:r>
            <a:endParaRPr sz="2400"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err="1" smtClean="0">
                <a:solidFill>
                  <a:srgbClr val="000000"/>
                </a:solidFill>
                <a:latin typeface="Comic Sans MS"/>
              </a:rPr>
              <a:t>Уау</a:t>
            </a: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!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Няма значение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Няма начин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Тихо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sp>
        <p:nvSpPr>
          <p:cNvPr id="496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49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0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Игнорираш ли ме?</a:t>
            </a:r>
            <a:endParaRPr sz="2000" dirty="0"/>
          </a:p>
        </p:txBody>
      </p:sp>
      <p:pic>
        <p:nvPicPr>
          <p:cNvPr id="505" name="Picture 107"/>
          <p:cNvPicPr/>
          <p:nvPr/>
        </p:nvPicPr>
        <p:blipFill>
          <a:blip r:embed="rId6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7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Недей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8"/>
          <a:stretch/>
        </p:blipFill>
        <p:spPr>
          <a:xfrm>
            <a:off x="533520" y="5805000"/>
            <a:ext cx="887760" cy="887760"/>
          </a:xfrm>
          <a:prstGeom prst="rect">
            <a:avLst/>
          </a:prstGeom>
          <a:ln>
            <a:noFill/>
          </a:ln>
        </p:spPr>
      </p:pic>
      <p:pic>
        <p:nvPicPr>
          <p:cNvPr id="510" name="Picture 110"/>
          <p:cNvPicPr/>
          <p:nvPr/>
        </p:nvPicPr>
        <p:blipFill>
          <a:blip r:embed="rId8"/>
          <a:srcRect l="51757" b="57695"/>
          <a:stretch/>
        </p:blipFill>
        <p:spPr>
          <a:xfrm rot="10800000">
            <a:off x="1397160" y="6569280"/>
            <a:ext cx="469440" cy="411840"/>
          </a:xfrm>
          <a:prstGeom prst="rect">
            <a:avLst/>
          </a:prstGeom>
          <a:ln>
            <a:noFill/>
          </a:ln>
        </p:spPr>
      </p:pic>
      <p:sp>
        <p:nvSpPr>
          <p:cNvPr id="511" name="CustomShape 44"/>
          <p:cNvSpPr/>
          <p:nvPr/>
        </p:nvSpPr>
        <p:spPr>
          <a:xfrm>
            <a:off x="2362320" y="4724280"/>
            <a:ext cx="768105" cy="54648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14" name="Line 47"/>
          <p:cNvSpPr/>
          <p:nvPr/>
        </p:nvSpPr>
        <p:spPr>
          <a:xfrm>
            <a:off x="2438280" y="5921280"/>
            <a:ext cx="609480" cy="57600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15" name="Line 48"/>
          <p:cNvSpPr/>
          <p:nvPr/>
        </p:nvSpPr>
        <p:spPr>
          <a:xfrm flipV="1">
            <a:off x="2438280" y="5901120"/>
            <a:ext cx="609480" cy="59616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pic>
        <p:nvPicPr>
          <p:cNvPr id="516" name="Picture 122"/>
          <p:cNvPicPr/>
          <p:nvPr/>
        </p:nvPicPr>
        <p:blipFill>
          <a:blip r:embed="rId9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10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18" name="Picture 125"/>
          <p:cNvPicPr/>
          <p:nvPr/>
        </p:nvPicPr>
        <p:blipFill>
          <a:blip r:embed="rId11"/>
          <a:stretch/>
        </p:blipFill>
        <p:spPr>
          <a:xfrm>
            <a:off x="2084625" y="16858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519" name="Picture 126"/>
          <p:cNvPicPr/>
          <p:nvPr/>
        </p:nvPicPr>
        <p:blipFill>
          <a:blip r:embed="rId12"/>
          <a:stretch/>
        </p:blipFill>
        <p:spPr>
          <a:xfrm>
            <a:off x="2821680" y="1831680"/>
            <a:ext cx="759240" cy="75852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3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1" name="Picture 128"/>
          <p:cNvPicPr/>
          <p:nvPr/>
        </p:nvPicPr>
        <p:blipFill>
          <a:blip r:embed="rId14"/>
          <a:stretch/>
        </p:blipFill>
        <p:spPr>
          <a:xfrm>
            <a:off x="4191120" y="327672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522" name="CustomShape 49"/>
          <p:cNvSpPr/>
          <p:nvPr/>
        </p:nvSpPr>
        <p:spPr>
          <a:xfrm rot="5400000">
            <a:off x="4745880" y="322092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23" name="Picture 133"/>
          <p:cNvPicPr/>
          <p:nvPr/>
        </p:nvPicPr>
        <p:blipFill>
          <a:blip r:embed="rId15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6"/>
          <a:stretch/>
        </p:blipFill>
        <p:spPr>
          <a:xfrm>
            <a:off x="5411880" y="187434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7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8"/>
          <a:stretch/>
        </p:blipFill>
        <p:spPr>
          <a:xfrm>
            <a:off x="6478560" y="1918012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9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20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21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pic>
        <p:nvPicPr>
          <p:cNvPr id="531" name="Picture 78"/>
          <p:cNvPicPr/>
          <p:nvPr/>
        </p:nvPicPr>
        <p:blipFill>
          <a:blip r:embed="rId22"/>
          <a:srcRect t="48398"/>
          <a:stretch/>
        </p:blipFill>
        <p:spPr>
          <a:xfrm>
            <a:off x="7057800" y="5805000"/>
            <a:ext cx="1625040" cy="837000"/>
          </a:xfrm>
          <a:prstGeom prst="rect">
            <a:avLst/>
          </a:prstGeom>
          <a:ln>
            <a:noFill/>
          </a:ln>
        </p:spPr>
      </p:pic>
      <p:sp>
        <p:nvSpPr>
          <p:cNvPr id="532" name="CustomShape 51"/>
          <p:cNvSpPr/>
          <p:nvPr/>
        </p:nvSpPr>
        <p:spPr>
          <a:xfrm>
            <a:off x="7924680" y="5805000"/>
            <a:ext cx="794160" cy="691560"/>
          </a:xfrm>
          <a:prstGeom prst="cloud">
            <a:avLst/>
          </a:prstGeom>
          <a:solidFill>
            <a:srgbClr val="0000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3" name="Picture 92"/>
          <p:cNvPicPr/>
          <p:nvPr/>
        </p:nvPicPr>
        <p:blipFill>
          <a:blip r:embed="rId23"/>
          <a:stretch/>
        </p:blipFill>
        <p:spPr>
          <a:xfrm>
            <a:off x="6158880" y="5625360"/>
            <a:ext cx="1079640" cy="1079640"/>
          </a:xfrm>
          <a:prstGeom prst="rect">
            <a:avLst/>
          </a:prstGeom>
          <a:ln>
            <a:noFill/>
          </a:ln>
        </p:spPr>
      </p:pic>
      <p:sp>
        <p:nvSpPr>
          <p:cNvPr id="534" name="CustomShape 52"/>
          <p:cNvSpPr/>
          <p:nvPr/>
        </p:nvSpPr>
        <p:spPr>
          <a:xfrm flipH="1">
            <a:off x="5652000" y="5805000"/>
            <a:ext cx="747360" cy="6109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0000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Е?</a:t>
            </a:r>
            <a:endParaRPr dirty="0"/>
          </a:p>
        </p:txBody>
      </p:sp>
      <p:pic>
        <p:nvPicPr>
          <p:cNvPr id="536" name="Picture 101"/>
          <p:cNvPicPr/>
          <p:nvPr/>
        </p:nvPicPr>
        <p:blipFill>
          <a:blip r:embed="rId24"/>
          <a:srcRect t="34023" r="49609"/>
          <a:stretch/>
        </p:blipFill>
        <p:spPr>
          <a:xfrm rot="2515200">
            <a:off x="4224240" y="5886360"/>
            <a:ext cx="491760" cy="64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7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7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Диви </a:t>
            </a:r>
            <a:r>
              <a:rPr lang="bg-BG" sz="1600" dirty="0" smtClean="0"/>
              <a:t>животни</a:t>
            </a:r>
            <a:endParaRPr dirty="0"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Зебра</a:t>
            </a:r>
            <a:endParaRPr dirty="0"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Змия</a:t>
            </a:r>
            <a:endParaRPr dirty="0"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Мечка</a:t>
            </a:r>
            <a:endParaRPr dirty="0"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Камила</a:t>
            </a:r>
            <a:endParaRPr dirty="0"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Ягуар</a:t>
            </a:r>
            <a:endParaRPr dirty="0"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Елен</a:t>
            </a:r>
            <a:endParaRPr dirty="0"/>
          </a:p>
        </p:txBody>
      </p:sp>
      <p:sp>
        <p:nvSpPr>
          <p:cNvPr id="3797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7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Маймуна</a:t>
            </a:r>
            <a:endParaRPr dirty="0"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Слон</a:t>
            </a:r>
            <a:endParaRPr dirty="0"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Жираф</a:t>
            </a:r>
            <a:endParaRPr dirty="0"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Горила</a:t>
            </a:r>
            <a:endParaRPr dirty="0"/>
          </a:p>
        </p:txBody>
      </p:sp>
      <p:pic>
        <p:nvPicPr>
          <p:cNvPr id="3808" name="Picture 44"/>
          <p:cNvPicPr/>
          <p:nvPr/>
        </p:nvPicPr>
        <p:blipFill>
          <a:blip r:embed="rId6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Хипопотам</a:t>
            </a:r>
            <a:endParaRPr dirty="0"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Лъв</a:t>
            </a:r>
            <a:endParaRPr dirty="0"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Тигър</a:t>
            </a:r>
            <a:endParaRPr dirty="0"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Носорог</a:t>
            </a:r>
            <a:endParaRPr dirty="0"/>
          </a:p>
        </p:txBody>
      </p:sp>
      <p:pic>
        <p:nvPicPr>
          <p:cNvPr id="3813" name="Picture 61"/>
          <p:cNvPicPr/>
          <p:nvPr/>
        </p:nvPicPr>
        <p:blipFill>
          <a:blip r:embed="rId7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8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9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10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11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2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3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4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5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6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7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8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9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6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8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5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Диви животни</a:t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84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85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Селски животни</a:t>
            </a:r>
            <a:endParaRPr dirty="0"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Прасе</a:t>
            </a:r>
            <a:endParaRPr dirty="0"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Овца</a:t>
            </a:r>
            <a:endParaRPr dirty="0"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Кокошка</a:t>
            </a:r>
            <a:endParaRPr dirty="0"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Кон</a:t>
            </a:r>
            <a:endParaRPr dirty="0"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Крава</a:t>
            </a:r>
            <a:endParaRPr dirty="0"/>
          </a:p>
        </p:txBody>
      </p:sp>
      <p:sp>
        <p:nvSpPr>
          <p:cNvPr id="385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860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86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64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6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Пиле</a:t>
            </a:r>
            <a:endParaRPr dirty="0"/>
          </a:p>
        </p:txBody>
      </p:sp>
      <p:pic>
        <p:nvPicPr>
          <p:cNvPr id="3867" name="Picture 44"/>
          <p:cNvPicPr/>
          <p:nvPr/>
        </p:nvPicPr>
        <p:blipFill>
          <a:blip r:embed="rId6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7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8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9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10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11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2"/>
          <a:stretch/>
        </p:blipFill>
        <p:spPr>
          <a:xfrm>
            <a:off x="1916460" y="200664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3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bg-BG" dirty="0" smtClean="0"/>
              <a:t>Селски животни</a:t>
            </a: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89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89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Насекоми</a:t>
            </a:r>
            <a:endParaRPr dirty="0"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Гъсеница</a:t>
            </a:r>
            <a:endParaRPr dirty="0"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Гол охлюв</a:t>
            </a:r>
            <a:endParaRPr dirty="0"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Охл</a:t>
            </a:r>
            <a:r>
              <a:rPr lang="bg-BG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юв</a:t>
            </a:r>
            <a:endParaRPr dirty="0"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Пчела</a:t>
            </a:r>
            <a:endParaRPr dirty="0"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Муха</a:t>
            </a:r>
            <a:endParaRPr dirty="0"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Паяк</a:t>
            </a:r>
            <a:endParaRPr dirty="0"/>
          </a:p>
        </p:txBody>
      </p:sp>
      <p:sp>
        <p:nvSpPr>
          <p:cNvPr id="3906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90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90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91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91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6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7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8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9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10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11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10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11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7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Насекоми</a:t>
            </a: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94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94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Птици</a:t>
            </a:r>
            <a:endParaRPr dirty="0"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Патица</a:t>
            </a:r>
            <a:endParaRPr dirty="0"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Папагал</a:t>
            </a:r>
            <a:endParaRPr dirty="0"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Пуйка</a:t>
            </a:r>
            <a:endParaRPr dirty="0"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Гъска</a:t>
            </a:r>
            <a:endParaRPr dirty="0"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Лебед</a:t>
            </a:r>
            <a:endParaRPr dirty="0"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Паун</a:t>
            </a:r>
            <a:endParaRPr dirty="0"/>
          </a:p>
        </p:txBody>
      </p:sp>
      <p:sp>
        <p:nvSpPr>
          <p:cNvPr id="3953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954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9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9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58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9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Врабче</a:t>
            </a:r>
            <a:endParaRPr dirty="0"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Бухал</a:t>
            </a:r>
            <a:endParaRPr dirty="0"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Пингвин</a:t>
            </a:r>
            <a:endParaRPr dirty="0"/>
          </a:p>
        </p:txBody>
      </p:sp>
      <p:pic>
        <p:nvPicPr>
          <p:cNvPr id="3963" name="Picture 59"/>
          <p:cNvPicPr/>
          <p:nvPr/>
        </p:nvPicPr>
        <p:blipFill>
          <a:blip r:embed="rId6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7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8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9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10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11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2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3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4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5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Птици</a:t>
            </a: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2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993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4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996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Грижа за любимеца</a:t>
            </a:r>
            <a:endParaRPr dirty="0"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Храна за куче</a:t>
            </a:r>
            <a:endParaRPr dirty="0"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Храна за котки</a:t>
            </a:r>
            <a:endParaRPr dirty="0"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Каишка</a:t>
            </a:r>
            <a:endParaRPr dirty="0"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Гребен за животни</a:t>
            </a:r>
            <a:endParaRPr dirty="0"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Одеяло на животното</a:t>
            </a:r>
            <a:endParaRPr dirty="0"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Легло за животно</a:t>
            </a:r>
            <a:endParaRPr dirty="0"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Храна за риби</a:t>
            </a:r>
            <a:endParaRPr dirty="0"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Аквариум</a:t>
            </a:r>
            <a:endParaRPr dirty="0"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Наградка</a:t>
            </a:r>
            <a:endParaRPr dirty="0"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Синджир</a:t>
            </a:r>
            <a:endParaRPr dirty="0"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 dirty="0"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 dirty="0"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Храна за животни</a:t>
            </a:r>
            <a:endParaRPr dirty="0"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Къща за птици</a:t>
            </a:r>
            <a:endParaRPr dirty="0"/>
          </a:p>
        </p:txBody>
      </p:sp>
      <p:pic>
        <p:nvPicPr>
          <p:cNvPr id="4019" name="Picture 99"/>
          <p:cNvPicPr/>
          <p:nvPr/>
        </p:nvPicPr>
        <p:blipFill>
          <a:blip r:embed="rId6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7"/>
          <a:stretch/>
        </p:blipFill>
        <p:spPr>
          <a:xfrm>
            <a:off x="4233433" y="3395964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8"/>
          <a:stretch/>
        </p:blipFill>
        <p:spPr>
          <a:xfrm>
            <a:off x="2216700" y="3202538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9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10"/>
          <a:stretch/>
        </p:blipFill>
        <p:spPr>
          <a:xfrm>
            <a:off x="7856460" y="46659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11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2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3"/>
          <a:stretch/>
        </p:blipFill>
        <p:spPr>
          <a:xfrm>
            <a:off x="6154274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4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5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6"/>
          <a:stretch/>
        </p:blipFill>
        <p:spPr>
          <a:xfrm>
            <a:off x="380880" y="437616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8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9"/>
          <a:stretch/>
        </p:blipFill>
        <p:spPr>
          <a:xfrm>
            <a:off x="4488480" y="58510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20"/>
          <a:stretch/>
        </p:blipFill>
        <p:spPr>
          <a:xfrm>
            <a:off x="1930320" y="1963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21"/>
          <a:stretch/>
        </p:blipFill>
        <p:spPr>
          <a:xfrm>
            <a:off x="3809880" y="593712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2"/>
          <a:stretch/>
        </p:blipFill>
        <p:spPr>
          <a:xfrm>
            <a:off x="1030860" y="579510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3"/>
          <a:stretch/>
        </p:blipFill>
        <p:spPr>
          <a:xfrm>
            <a:off x="5475600" y="3268058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4"/>
          <a:stretch/>
        </p:blipFill>
        <p:spPr>
          <a:xfrm>
            <a:off x="6391825" y="3296138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5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Грижа за животно</a:t>
            </a:r>
            <a:endParaRPr dirty="0"/>
          </a:p>
        </p:txBody>
      </p:sp>
      <p:pic>
        <p:nvPicPr>
          <p:cNvPr id="4040" name="Picture 121"/>
          <p:cNvPicPr/>
          <p:nvPr/>
        </p:nvPicPr>
        <p:blipFill>
          <a:blip r:embed="rId20"/>
          <a:stretch/>
        </p:blipFill>
        <p:spPr>
          <a:xfrm>
            <a:off x="2374368" y="6013312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Нахрани животно</a:t>
            </a:r>
            <a:endParaRPr dirty="0"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Разходи куче</a:t>
            </a:r>
            <a:endParaRPr dirty="0"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Клетка</a:t>
            </a:r>
            <a:endParaRPr dirty="0"/>
          </a:p>
        </p:txBody>
      </p:sp>
      <p:pic>
        <p:nvPicPr>
          <p:cNvPr id="4044" name="Picture 125"/>
          <p:cNvPicPr/>
          <p:nvPr/>
        </p:nvPicPr>
        <p:blipFill>
          <a:blip r:embed="rId19"/>
          <a:stretch/>
        </p:blipFill>
        <p:spPr>
          <a:xfrm>
            <a:off x="2795760" y="1927785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Грижа за любимеца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06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06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Тяло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Ръка</a:t>
            </a:r>
            <a:endParaRPr dirty="0"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Пръст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40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Ръка</a:t>
            </a:r>
            <a:endParaRPr dirty="0"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Гръб</a:t>
            </a:r>
            <a:endParaRPr dirty="0"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Нос</a:t>
            </a:r>
            <a:endParaRPr dirty="0"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Уста</a:t>
            </a:r>
            <a:endParaRPr dirty="0"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Ухо</a:t>
            </a:r>
            <a:endParaRPr dirty="0"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Гръден кош</a:t>
            </a:r>
            <a:endParaRPr dirty="0"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Глава</a:t>
            </a:r>
            <a:endParaRPr dirty="0"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Лице</a:t>
            </a:r>
            <a:endParaRPr dirty="0"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6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Врат</a:t>
            </a:r>
            <a:endParaRPr dirty="0"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Крак</a:t>
            </a:r>
            <a:endParaRPr dirty="0"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Пръсти</a:t>
            </a:r>
            <a:endParaRPr dirty="0"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Интимни части</a:t>
            </a:r>
            <a:endParaRPr dirty="0"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Стъпало</a:t>
            </a:r>
            <a:endParaRPr dirty="0"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Око</a:t>
            </a:r>
            <a:endParaRPr dirty="0"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Стомах</a:t>
            </a:r>
            <a:endParaRPr dirty="0"/>
          </a:p>
        </p:txBody>
      </p:sp>
      <p:pic>
        <p:nvPicPr>
          <p:cNvPr id="4097" name="Picture 93"/>
          <p:cNvPicPr/>
          <p:nvPr/>
        </p:nvPicPr>
        <p:blipFill>
          <a:blip r:embed="rId7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8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9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10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11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2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3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4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5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6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7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8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9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20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21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2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3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4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5"/>
          <a:stretch/>
        </p:blipFill>
        <p:spPr>
          <a:xfrm>
            <a:off x="8182440" y="5916908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6"/>
          <a:stretch/>
        </p:blipFill>
        <p:spPr>
          <a:xfrm>
            <a:off x="7392420" y="5960468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Части на тялото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13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138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Дупе</a:t>
            </a:r>
            <a:endParaRPr dirty="0"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Вагина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bg-BG" dirty="0" smtClean="0"/>
              <a:t>???</a:t>
            </a:r>
            <a:endParaRPr dirty="0"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14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14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414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Пенис</a:t>
            </a:r>
            <a:endParaRPr dirty="0"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Гърди</a:t>
            </a:r>
            <a:endParaRPr dirty="0"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Косми под мишници</a:t>
            </a:r>
            <a:endParaRPr dirty="0"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6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Интимни части</a:t>
            </a:r>
            <a:endParaRPr dirty="0"/>
          </a:p>
        </p:txBody>
      </p:sp>
      <p:pic>
        <p:nvPicPr>
          <p:cNvPr id="4159" name="Picture 106"/>
          <p:cNvPicPr/>
          <p:nvPr/>
        </p:nvPicPr>
        <p:blipFill>
          <a:blip r:embed="rId7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6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8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9"/>
          <a:stretch/>
        </p:blipFill>
        <p:spPr>
          <a:xfrm>
            <a:off x="7263540" y="17843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10"/>
          <a:stretch/>
        </p:blipFill>
        <p:spPr>
          <a:xfrm>
            <a:off x="2413440" y="326088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11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2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7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3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7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6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4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8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9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5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Любов</a:t>
            </a:r>
            <a:endParaRPr dirty="0"/>
          </a:p>
        </p:txBody>
      </p:sp>
      <p:pic>
        <p:nvPicPr>
          <p:cNvPr id="4179" name="Picture 80"/>
          <p:cNvPicPr/>
          <p:nvPr/>
        </p:nvPicPr>
        <p:blipFill>
          <a:blip r:embed="rId16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6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Интимни части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20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20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Панталони</a:t>
            </a:r>
            <a:endParaRPr dirty="0"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Пуловер</a:t>
            </a:r>
            <a:endParaRPr dirty="0"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Пола</a:t>
            </a:r>
            <a:endParaRPr dirty="0"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Рокля</a:t>
            </a:r>
            <a:endParaRPr dirty="0"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Шапка</a:t>
            </a:r>
            <a:endParaRPr dirty="0"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Бански</a:t>
            </a:r>
            <a:endParaRPr sz="2400" dirty="0"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Палто</a:t>
            </a:r>
            <a:endParaRPr dirty="0"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Обувки</a:t>
            </a:r>
            <a:endParaRPr dirty="0"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421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Халат</a:t>
            </a:r>
            <a:endParaRPr dirty="0"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Пижама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Дънки</a:t>
            </a:r>
            <a:endParaRPr dirty="0"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Чехли</a:t>
            </a:r>
            <a:endParaRPr dirty="0"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Сутен</a:t>
            </a:r>
            <a:endParaRPr dirty="0"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Чорапи</a:t>
            </a:r>
            <a:endParaRPr dirty="0"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Боксерки</a:t>
            </a:r>
            <a:endParaRPr dirty="0"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Ръкавици</a:t>
            </a:r>
            <a:endParaRPr dirty="0"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Гащи</a:t>
            </a:r>
            <a:endParaRPr dirty="0"/>
          </a:p>
        </p:txBody>
      </p:sp>
      <p:sp>
        <p:nvSpPr>
          <p:cNvPr id="4229" name="CustomShape 44">
            <a:hlinkClick r:id="rId6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Цветове</a:t>
            </a:r>
            <a:endParaRPr dirty="0"/>
          </a:p>
        </p:txBody>
      </p:sp>
      <p:pic>
        <p:nvPicPr>
          <p:cNvPr id="4231" name="Picture 93"/>
          <p:cNvPicPr/>
          <p:nvPr/>
        </p:nvPicPr>
        <p:blipFill>
          <a:blip r:embed="rId7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8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9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10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11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2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3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4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Тениска</a:t>
            </a:r>
            <a:endParaRPr dirty="0"/>
          </a:p>
        </p:txBody>
      </p:sp>
      <p:pic>
        <p:nvPicPr>
          <p:cNvPr id="4241" name="Picture 101"/>
          <p:cNvPicPr/>
          <p:nvPr/>
        </p:nvPicPr>
        <p:blipFill>
          <a:blip r:embed="rId15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6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7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8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9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20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21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2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3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4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5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6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7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8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Дрехи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27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42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Мишка</a:t>
            </a:r>
            <a:endParaRPr dirty="0"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Клавиатура</a:t>
            </a:r>
            <a:endParaRPr dirty="0"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Флашка</a:t>
            </a:r>
            <a:endParaRPr dirty="0"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Принтер</a:t>
            </a:r>
            <a:endParaRPr dirty="0"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Поща, имейл</a:t>
            </a:r>
            <a:endParaRPr dirty="0"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Телефон</a:t>
            </a:r>
            <a:endParaRPr dirty="0"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Таблет</a:t>
            </a:r>
            <a:endParaRPr dirty="0"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Монитор</a:t>
            </a:r>
            <a:endParaRPr dirty="0"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Уеб страница</a:t>
            </a:r>
            <a:endParaRPr dirty="0"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Колони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Дистанционно</a:t>
            </a:r>
            <a:endParaRPr dirty="0"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Тъч </a:t>
            </a: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скрийн</a:t>
            </a:r>
            <a:endParaRPr dirty="0"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1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29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9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9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6"/>
          <a:stretch/>
        </p:blipFill>
        <p:spPr>
          <a:xfrm>
            <a:off x="2328120" y="4506934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7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8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9"/>
          <a:stretch/>
        </p:blipFill>
        <p:spPr>
          <a:xfrm>
            <a:off x="5723302" y="163602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Компютър</a:t>
            </a:r>
            <a:endParaRPr dirty="0"/>
          </a:p>
        </p:txBody>
      </p:sp>
      <p:pic>
        <p:nvPicPr>
          <p:cNvPr id="4303" name="Picture 95"/>
          <p:cNvPicPr/>
          <p:nvPr/>
        </p:nvPicPr>
        <p:blipFill>
          <a:blip r:embed="rId10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11"/>
          <a:stretch/>
        </p:blipFill>
        <p:spPr>
          <a:xfrm rot="16200000">
            <a:off x="279360" y="4318018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2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3"/>
          <a:stretch/>
        </p:blipFill>
        <p:spPr>
          <a:xfrm>
            <a:off x="2132640" y="310086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4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5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6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7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11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Зарядно</a:t>
            </a:r>
            <a:endParaRPr dirty="0"/>
          </a:p>
        </p:txBody>
      </p:sp>
      <p:pic>
        <p:nvPicPr>
          <p:cNvPr id="4313" name="Picture 64"/>
          <p:cNvPicPr/>
          <p:nvPr/>
        </p:nvPicPr>
        <p:blipFill>
          <a:blip r:embed="rId18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9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Разклонител</a:t>
            </a:r>
            <a:endParaRPr dirty="0"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33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434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Инструменти</a:t>
            </a:r>
            <a:endParaRPr dirty="0"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Мегеме</a:t>
            </a:r>
            <a:endParaRPr dirty="0"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Бормашина</a:t>
            </a:r>
            <a:endParaRPr dirty="0"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Фенер</a:t>
            </a:r>
            <a:endParaRPr dirty="0"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Очила</a:t>
            </a:r>
            <a:endParaRPr dirty="0"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Чук</a:t>
            </a:r>
            <a:endParaRPr dirty="0"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Каска</a:t>
            </a:r>
            <a:endParaRPr dirty="0"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Шкурка</a:t>
            </a:r>
            <a:endParaRPr dirty="0"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Винт</a:t>
            </a:r>
            <a:endParaRPr dirty="0"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Клещи</a:t>
            </a:r>
            <a:endParaRPr dirty="0"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Гаечен ключ</a:t>
            </a:r>
            <a:endParaRPr dirty="0"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Отвертка</a:t>
            </a:r>
            <a:endParaRPr dirty="0"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Длето</a:t>
            </a:r>
            <a:endParaRPr dirty="0"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35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56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Разклонител</a:t>
            </a:r>
            <a:endParaRPr dirty="0"/>
          </a:p>
        </p:txBody>
      </p:sp>
      <p:pic>
        <p:nvPicPr>
          <p:cNvPr id="4361" name="Picture 72"/>
          <p:cNvPicPr/>
          <p:nvPr/>
        </p:nvPicPr>
        <p:blipFill>
          <a:blip r:embed="rId8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9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10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11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2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3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4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5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6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7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8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9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20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20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9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7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Винт</a:t>
            </a:r>
            <a:endParaRPr dirty="0"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Материали</a:t>
            </a:r>
            <a:endParaRPr dirty="0"/>
          </a:p>
        </p:txBody>
      </p:sp>
      <p:pic>
        <p:nvPicPr>
          <p:cNvPr id="4379" name="Picture 125"/>
          <p:cNvPicPr/>
          <p:nvPr/>
        </p:nvPicPr>
        <p:blipFill>
          <a:blip r:embed="rId21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2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3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772080" cy="1243800"/>
          </a:xfrm>
        </p:spPr>
        <p:txBody>
          <a:bodyPr/>
          <a:lstStyle/>
          <a:p>
            <a:r>
              <a:rPr lang="bg-BG" dirty="0" smtClean="0"/>
              <a:t>Инструменти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61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562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5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65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566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56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Мои истории</a:t>
            </a:r>
            <a:endParaRPr dirty="0"/>
          </a:p>
        </p:txBody>
      </p:sp>
      <p:pic>
        <p:nvPicPr>
          <p:cNvPr id="569" name="Picture 93"/>
          <p:cNvPicPr/>
          <p:nvPr/>
        </p:nvPicPr>
        <p:blipFill>
          <a:blip r:embed="rId6"/>
          <a:srcRect l="18789" t="30703" r="23671" b="32343"/>
          <a:stretch/>
        </p:blipFill>
        <p:spPr>
          <a:xfrm>
            <a:off x="2227320" y="187308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0" name="Picture 94"/>
          <p:cNvPicPr/>
          <p:nvPr/>
        </p:nvPicPr>
        <p:blipFill>
          <a:blip r:embed="rId7"/>
          <a:stretch/>
        </p:blipFill>
        <p:spPr>
          <a:xfrm>
            <a:off x="2851200" y="174096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1" name="CustomShape 29"/>
          <p:cNvSpPr/>
          <p:nvPr/>
        </p:nvSpPr>
        <p:spPr>
          <a:xfrm>
            <a:off x="5562720" y="152280"/>
            <a:ext cx="159948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0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bg-BG" dirty="0">
                <a:latin typeface="Comic Sans MS"/>
              </a:rPr>
              <a:t>Мои истории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4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44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Играчки</a:t>
            </a:r>
            <a:endParaRPr dirty="0"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Влакче</a:t>
            </a:r>
            <a:endParaRPr dirty="0"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Коли</a:t>
            </a:r>
            <a:endParaRPr dirty="0"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Кукла</a:t>
            </a:r>
            <a:endParaRPr dirty="0"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Кубчета</a:t>
            </a:r>
            <a:endParaRPr dirty="0"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Лего</a:t>
            </a:r>
            <a:endParaRPr dirty="0"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Боички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Книга</a:t>
            </a:r>
            <a:endParaRPr dirty="0"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Хвърчило</a:t>
            </a:r>
            <a:endParaRPr dirty="0"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Мече</a:t>
            </a:r>
            <a:endParaRPr dirty="0"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Плюшени </a:t>
            </a: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игрчки</a:t>
            </a:r>
            <a:endParaRPr dirty="0"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Пъзел</a:t>
            </a:r>
            <a:endParaRPr dirty="0"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Кутия за играчки</a:t>
            </a:r>
            <a:endParaRPr dirty="0"/>
          </a:p>
        </p:txBody>
      </p:sp>
      <p:sp>
        <p:nvSpPr>
          <p:cNvPr id="4419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2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2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Пъзел с форми</a:t>
            </a:r>
            <a:endParaRPr dirty="0"/>
          </a:p>
        </p:txBody>
      </p:sp>
      <p:sp>
        <p:nvSpPr>
          <p:cNvPr id="4425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6"/>
          <a:stretch/>
        </p:blipFill>
        <p:spPr>
          <a:xfrm>
            <a:off x="4421286" y="5957831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7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8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9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10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11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2"/>
          <a:stretch/>
        </p:blipFill>
        <p:spPr>
          <a:xfrm>
            <a:off x="457200" y="5918951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3"/>
          <a:stretch/>
        </p:blipFill>
        <p:spPr>
          <a:xfrm>
            <a:off x="8210340" y="445140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4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5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6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7"/>
          <a:stretch/>
        </p:blipFill>
        <p:spPr>
          <a:xfrm>
            <a:off x="7696080" y="3186828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8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9"/>
          <a:stretch/>
        </p:blipFill>
        <p:spPr>
          <a:xfrm>
            <a:off x="2355840" y="458712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20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21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21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21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2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Книжка с лепенки</a:t>
            </a:r>
            <a:endParaRPr dirty="0"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Рингчета</a:t>
            </a:r>
            <a:endParaRPr dirty="0"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Книга за оцветяване</a:t>
            </a:r>
            <a:endParaRPr dirty="0"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Играчки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46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47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Полицейска кола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Кола</a:t>
            </a:r>
            <a:endParaRPr dirty="0"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Влак</a:t>
            </a:r>
            <a:endParaRPr dirty="0"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Автобус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Каравана</a:t>
            </a:r>
            <a:endParaRPr dirty="0"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Линейка</a:t>
            </a:r>
            <a:endParaRPr dirty="0"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dirty="0" smtClean="0"/>
              <a:t>Трактор</a:t>
            </a:r>
            <a:endParaRPr dirty="0"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Кораб</a:t>
            </a:r>
            <a:endParaRPr dirty="0"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Камион</a:t>
            </a:r>
            <a:endParaRPr dirty="0"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Колело</a:t>
            </a:r>
            <a:endParaRPr dirty="0"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Ван</a:t>
            </a:r>
            <a:endParaRPr dirty="0"/>
          </a:p>
        </p:txBody>
      </p:sp>
      <p:sp>
        <p:nvSpPr>
          <p:cNvPr id="4484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448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Камион за боклук</a:t>
            </a:r>
            <a:endParaRPr dirty="0"/>
          </a:p>
        </p:txBody>
      </p:sp>
      <p:sp>
        <p:nvSpPr>
          <p:cNvPr id="4492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Лодка</a:t>
            </a:r>
            <a:endParaRPr dirty="0"/>
          </a:p>
        </p:txBody>
      </p:sp>
      <p:sp>
        <p:nvSpPr>
          <p:cNvPr id="4495" name="CustomShape 43"/>
          <p:cNvSpPr/>
          <p:nvPr/>
        </p:nvSpPr>
        <p:spPr>
          <a:xfrm>
            <a:off x="3784320" y="5573392"/>
            <a:ext cx="1599480" cy="2718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Такси</a:t>
            </a:r>
            <a:endParaRPr dirty="0"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Транспорт</a:t>
            </a:r>
            <a:endParaRPr dirty="0"/>
          </a:p>
        </p:txBody>
      </p:sp>
      <p:pic>
        <p:nvPicPr>
          <p:cNvPr id="4497" name="Picture 90"/>
          <p:cNvPicPr/>
          <p:nvPr/>
        </p:nvPicPr>
        <p:blipFill>
          <a:blip r:embed="rId6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7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8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Метро</a:t>
            </a:r>
            <a:endParaRPr dirty="0"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Самолет</a:t>
            </a:r>
            <a:endParaRPr dirty="0"/>
          </a:p>
        </p:txBody>
      </p:sp>
      <p:pic>
        <p:nvPicPr>
          <p:cNvPr id="4502" name="Picture 118"/>
          <p:cNvPicPr/>
          <p:nvPr/>
        </p:nvPicPr>
        <p:blipFill>
          <a:blip r:embed="rId9"/>
          <a:stretch/>
        </p:blipFill>
        <p:spPr>
          <a:xfrm>
            <a:off x="5715000" y="428616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10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11"/>
          <a:stretch/>
        </p:blipFill>
        <p:spPr>
          <a:xfrm>
            <a:off x="380880" y="4393080"/>
            <a:ext cx="1253880" cy="1180312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2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>
          <a:blip r:embed="rId13"/>
          <a:stretch/>
        </p:blipFill>
        <p:spPr>
          <a:xfrm>
            <a:off x="1981080" y="4289400"/>
            <a:ext cx="1625040" cy="1425600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4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5"/>
          <a:stretch/>
        </p:blipFill>
        <p:spPr>
          <a:xfrm>
            <a:off x="5726880" y="296244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6"/>
          <a:stretch/>
        </p:blipFill>
        <p:spPr>
          <a:xfrm>
            <a:off x="315000" y="2898360"/>
            <a:ext cx="1270800" cy="13680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8"/>
          <a:stretch/>
        </p:blipFill>
        <p:spPr>
          <a:xfrm>
            <a:off x="3849120" y="1523880"/>
            <a:ext cx="1497960" cy="133092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7"/>
          <a:stretch/>
        </p:blipFill>
        <p:spPr>
          <a:xfrm>
            <a:off x="5703120" y="164412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7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8"/>
          <a:stretch/>
        </p:blipFill>
        <p:spPr>
          <a:xfrm>
            <a:off x="7620120" y="1714862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9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20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21"/>
          <a:srcRect t="32070" b="29218"/>
          <a:stretch/>
        </p:blipFill>
        <p:spPr>
          <a:xfrm>
            <a:off x="7521788" y="4845903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2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3"/>
          <a:stretch/>
        </p:blipFill>
        <p:spPr>
          <a:xfrm>
            <a:off x="2201040" y="5837903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Транспорт</a:t>
            </a: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5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54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dirty="0" smtClean="0"/>
              <a:t>Не</a:t>
            </a:r>
            <a:endParaRPr dirty="0"/>
          </a:p>
        </p:txBody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Книга за общуване</a:t>
            </a:r>
            <a:endParaRPr dirty="0"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Помощ за общуване</a:t>
            </a:r>
            <a:endParaRPr dirty="0"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Тъч </a:t>
            </a: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скрийн</a:t>
            </a:r>
            <a:endParaRPr dirty="0"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Инвалидна количка</a:t>
            </a:r>
            <a:endParaRPr dirty="0"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Електрическа количка</a:t>
            </a:r>
            <a:endParaRPr dirty="0"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Помощ за изкачване</a:t>
            </a:r>
            <a:endParaRPr dirty="0"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 smtClean="0"/>
              <a:t>??</a:t>
            </a:r>
            <a:endParaRPr dirty="0"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Ръчно изкачване</a:t>
            </a:r>
            <a:endParaRPr dirty="0"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Слухово </a:t>
            </a:r>
            <a:r>
              <a:rPr lang="bg-BG" sz="1600" dirty="0" err="1" smtClean="0">
                <a:solidFill>
                  <a:srgbClr val="000000"/>
                </a:solidFill>
                <a:latin typeface="Comic Sans MS"/>
              </a:rPr>
              <a:t>апаратче</a:t>
            </a:r>
            <a:endParaRPr dirty="0"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Лекарства</a:t>
            </a:r>
            <a:endParaRPr dirty="0"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Очила</a:t>
            </a:r>
            <a:endParaRPr dirty="0"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5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5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455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Тоалетна</a:t>
            </a:r>
            <a:endParaRPr dirty="0"/>
          </a:p>
        </p:txBody>
      </p:sp>
      <p:sp>
        <p:nvSpPr>
          <p:cNvPr id="4562" name="CustomShape 40"/>
          <p:cNvSpPr/>
          <p:nvPr/>
        </p:nvSpPr>
        <p:spPr>
          <a:xfrm>
            <a:off x="1942920" y="5562720"/>
            <a:ext cx="17773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Дистанционно</a:t>
            </a:r>
            <a:endParaRPr dirty="0"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Увреждания</a:t>
            </a:r>
            <a:endParaRPr dirty="0"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Уговорка</a:t>
            </a:r>
            <a:endParaRPr dirty="0"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Копче</a:t>
            </a:r>
            <a:endParaRPr dirty="0"/>
          </a:p>
        </p:txBody>
      </p:sp>
      <p:pic>
        <p:nvPicPr>
          <p:cNvPr id="4566" name="Picture 73"/>
          <p:cNvPicPr/>
          <p:nvPr/>
        </p:nvPicPr>
        <p:blipFill>
          <a:blip r:embed="rId6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7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8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8"/>
          <a:stretch/>
        </p:blipFill>
        <p:spPr>
          <a:xfrm>
            <a:off x="2196878" y="46702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9"/>
          <a:stretch/>
        </p:blipFill>
        <p:spPr>
          <a:xfrm>
            <a:off x="5576600" y="1551072"/>
            <a:ext cx="1625040" cy="1470408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10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11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2"/>
          <a:stretch/>
        </p:blipFill>
        <p:spPr>
          <a:xfrm>
            <a:off x="2068671" y="3059078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3"/>
          <a:stretch/>
        </p:blipFill>
        <p:spPr>
          <a:xfrm>
            <a:off x="3092331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2"/>
          <a:stretch/>
        </p:blipFill>
        <p:spPr>
          <a:xfrm>
            <a:off x="152280" y="31044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4"/>
          <a:stretch/>
        </p:blipFill>
        <p:spPr>
          <a:xfrm>
            <a:off x="5926860" y="34286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5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6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7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8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9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20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21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2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Зарядно</a:t>
            </a:r>
            <a:endParaRPr dirty="0"/>
          </a:p>
        </p:txBody>
      </p:sp>
      <p:pic>
        <p:nvPicPr>
          <p:cNvPr id="4586" name="Picture 103"/>
          <p:cNvPicPr/>
          <p:nvPr/>
        </p:nvPicPr>
        <p:blipFill>
          <a:blip r:embed="rId23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bg-BG" dirty="0" smtClean="0"/>
              <a:t>Помощни средства</a:t>
            </a: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60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60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Четка за зъби</a:t>
            </a:r>
            <a:endParaRPr dirty="0"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Паста за зъби</a:t>
            </a:r>
            <a:endParaRPr dirty="0"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Пяна за вана</a:t>
            </a:r>
            <a:endParaRPr dirty="0"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Дезодорант</a:t>
            </a:r>
            <a:endParaRPr dirty="0"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Шампоан</a:t>
            </a:r>
            <a:endParaRPr dirty="0"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Бръснач</a:t>
            </a:r>
            <a:endParaRPr dirty="0"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Балсам</a:t>
            </a:r>
            <a:endParaRPr dirty="0"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Пяна за бръснене</a:t>
            </a:r>
            <a:endParaRPr dirty="0"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Афтършейв</a:t>
            </a:r>
            <a:endParaRPr dirty="0"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2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62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462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Сешоар</a:t>
            </a:r>
            <a:endParaRPr dirty="0"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Гребен</a:t>
            </a:r>
            <a:endParaRPr dirty="0"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Козметика</a:t>
            </a:r>
            <a:endParaRPr dirty="0"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Четка за коса</a:t>
            </a:r>
            <a:endParaRPr dirty="0"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Грим</a:t>
            </a:r>
            <a:endParaRPr dirty="0"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Лак за коса</a:t>
            </a:r>
            <a:endParaRPr dirty="0"/>
          </a:p>
        </p:txBody>
      </p:sp>
      <p:pic>
        <p:nvPicPr>
          <p:cNvPr id="4634" name="Picture 103"/>
          <p:cNvPicPr/>
          <p:nvPr/>
        </p:nvPicPr>
        <p:blipFill>
          <a:blip r:embed="rId6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7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8"/>
          <a:stretch/>
        </p:blipFill>
        <p:spPr>
          <a:xfrm>
            <a:off x="3946680" y="5779741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9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10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11"/>
          <a:stretch/>
        </p:blipFill>
        <p:spPr>
          <a:xfrm>
            <a:off x="5905800" y="4620637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2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3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4"/>
          <a:stretch/>
        </p:blipFill>
        <p:spPr>
          <a:xfrm>
            <a:off x="615600" y="31591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5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6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7"/>
          <a:stretch/>
        </p:blipFill>
        <p:spPr>
          <a:xfrm>
            <a:off x="2373480" y="46182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8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9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11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3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10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20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Тоалетна хартия</a:t>
            </a:r>
            <a:endParaRPr dirty="0"/>
          </a:p>
        </p:txBody>
      </p:sp>
      <p:pic>
        <p:nvPicPr>
          <p:cNvPr id="4653" name="Picture 133"/>
          <p:cNvPicPr/>
          <p:nvPr/>
        </p:nvPicPr>
        <p:blipFill>
          <a:blip r:embed="rId21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2"/>
          <a:stretch/>
        </p:blipFill>
        <p:spPr>
          <a:xfrm>
            <a:off x="2222640" y="574416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Боя за коса</a:t>
            </a:r>
            <a:endParaRPr dirty="0"/>
          </a:p>
        </p:txBody>
      </p:sp>
      <p:pic>
        <p:nvPicPr>
          <p:cNvPr id="4656" name="Picture 136"/>
          <p:cNvPicPr/>
          <p:nvPr/>
        </p:nvPicPr>
        <p:blipFill>
          <a:blip r:embed="rId23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4"/>
          <a:stretch/>
        </p:blipFill>
        <p:spPr>
          <a:xfrm>
            <a:off x="8341200" y="470556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5"/>
          <a:stretch/>
        </p:blipFill>
        <p:spPr>
          <a:xfrm>
            <a:off x="7831440" y="475074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6"/>
          <a:stretch/>
        </p:blipFill>
        <p:spPr>
          <a:xfrm>
            <a:off x="7238700" y="457794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Санитарни материали</a:t>
            </a:r>
            <a:endParaRPr dirty="0"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Козметика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68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468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Мебели</a:t>
            </a:r>
            <a:endParaRPr dirty="0"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Барбарон</a:t>
            </a:r>
            <a:endParaRPr dirty="0"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Маса</a:t>
            </a:r>
            <a:endParaRPr dirty="0"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Възглавница</a:t>
            </a:r>
            <a:endParaRPr dirty="0"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Гардероб</a:t>
            </a:r>
            <a:endParaRPr dirty="0"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тоалетна</a:t>
            </a:r>
            <a:endParaRPr dirty="0"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Шкафче</a:t>
            </a:r>
            <a:endParaRPr dirty="0"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Телевизор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Рафт</a:t>
            </a:r>
            <a:endParaRPr dirty="0"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Легло</a:t>
            </a:r>
            <a:endParaRPr dirty="0"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Мивка</a:t>
            </a:r>
            <a:endParaRPr dirty="0"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Чекмедже</a:t>
            </a:r>
            <a:endParaRPr dirty="0"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Диван</a:t>
            </a:r>
            <a:endParaRPr dirty="0"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Картина</a:t>
            </a:r>
            <a:endParaRPr dirty="0"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Одеяло</a:t>
            </a:r>
            <a:endParaRPr dirty="0"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Вана</a:t>
            </a:r>
            <a:endParaRPr dirty="0"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Стол</a:t>
            </a:r>
            <a:endParaRPr dirty="0"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Чаршафи</a:t>
            </a:r>
            <a:endParaRPr dirty="0"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Лампа</a:t>
            </a:r>
            <a:endParaRPr dirty="0"/>
          </a:p>
        </p:txBody>
      </p:sp>
      <p:pic>
        <p:nvPicPr>
          <p:cNvPr id="4711" name="Picture 96"/>
          <p:cNvPicPr/>
          <p:nvPr/>
        </p:nvPicPr>
        <p:blipFill>
          <a:blip r:embed="rId6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7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8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9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10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11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2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3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4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5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6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7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9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20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21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2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3"/>
          <a:stretch/>
        </p:blipFill>
        <p:spPr>
          <a:xfrm>
            <a:off x="2208240" y="583848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4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Мебели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7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47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Офис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Стол</a:t>
            </a:r>
            <a:endParaRPr dirty="0"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Шкафче</a:t>
            </a:r>
            <a:endParaRPr dirty="0"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Компютър</a:t>
            </a:r>
            <a:endParaRPr dirty="0"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Принтер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Бюро</a:t>
            </a:r>
            <a:endParaRPr dirty="0"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Химикал</a:t>
            </a:r>
            <a:endParaRPr dirty="0"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Папка</a:t>
            </a:r>
            <a:endParaRPr dirty="0"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Факс</a:t>
            </a:r>
            <a:endParaRPr dirty="0"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Молив</a:t>
            </a:r>
            <a:endParaRPr dirty="0"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Хартия</a:t>
            </a:r>
            <a:endParaRPr dirty="0"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Пощенски плик</a:t>
            </a:r>
            <a:endParaRPr dirty="0"/>
          </a:p>
        </p:txBody>
      </p:sp>
      <p:sp>
        <p:nvSpPr>
          <p:cNvPr id="476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769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70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7"/>
          <a:stretch/>
        </p:blipFill>
        <p:spPr>
          <a:xfrm>
            <a:off x="6026040" y="45482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8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9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10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11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Ножици</a:t>
            </a:r>
            <a:endParaRPr dirty="0"/>
          </a:p>
        </p:txBody>
      </p:sp>
      <p:pic>
        <p:nvPicPr>
          <p:cNvPr id="4780" name="Picture 109"/>
          <p:cNvPicPr/>
          <p:nvPr/>
        </p:nvPicPr>
        <p:blipFill>
          <a:blip r:embed="rId12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3"/>
          <a:stretch/>
        </p:blipFill>
        <p:spPr>
          <a:xfrm rot="5400000">
            <a:off x="369720" y="4498501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4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Кошче</a:t>
            </a:r>
            <a:endParaRPr dirty="0"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Кламер</a:t>
            </a:r>
            <a:endParaRPr dirty="0"/>
          </a:p>
        </p:txBody>
      </p:sp>
      <p:pic>
        <p:nvPicPr>
          <p:cNvPr id="4785" name="Picture 115"/>
          <p:cNvPicPr/>
          <p:nvPr/>
        </p:nvPicPr>
        <p:blipFill>
          <a:blip r:embed="rId15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6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7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8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9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20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21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2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3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Етикет</a:t>
            </a:r>
            <a:endParaRPr dirty="0"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Работни предмети</a:t>
            </a:r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81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481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Градинарство</a:t>
            </a:r>
            <a:endParaRPr dirty="0"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Цветя</a:t>
            </a:r>
            <a:endParaRPr dirty="0"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Трева</a:t>
            </a:r>
            <a:endParaRPr dirty="0"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Пъпка</a:t>
            </a:r>
            <a:endParaRPr dirty="0"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Косачка</a:t>
            </a:r>
            <a:endParaRPr dirty="0"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Листа</a:t>
            </a:r>
            <a:endParaRPr dirty="0"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Клон</a:t>
            </a:r>
            <a:endParaRPr dirty="0"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Дърво</a:t>
            </a:r>
            <a:endParaRPr dirty="0"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Семена</a:t>
            </a:r>
            <a:endParaRPr dirty="0"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Градински ножици</a:t>
            </a:r>
            <a:endParaRPr dirty="0"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83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83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bg-BG" dirty="0"/>
          </a:p>
        </p:txBody>
      </p:sp>
      <p:pic>
        <p:nvPicPr>
          <p:cNvPr id="483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Растение</a:t>
            </a:r>
            <a:endParaRPr dirty="0"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Храст</a:t>
            </a:r>
            <a:endParaRPr dirty="0"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Лозарски ножици</a:t>
            </a:r>
            <a:endParaRPr dirty="0"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Лопатка</a:t>
            </a:r>
            <a:endParaRPr dirty="0"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Гребло</a:t>
            </a:r>
            <a:endParaRPr dirty="0"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Лопата</a:t>
            </a:r>
            <a:endParaRPr dirty="0"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Саксия</a:t>
            </a:r>
            <a:endParaRPr dirty="0"/>
          </a:p>
        </p:txBody>
      </p:sp>
      <p:pic>
        <p:nvPicPr>
          <p:cNvPr id="4845" name="Picture 97"/>
          <p:cNvPicPr/>
          <p:nvPr/>
        </p:nvPicPr>
        <p:blipFill>
          <a:blip r:embed="rId6"/>
          <a:stretch/>
        </p:blipFill>
        <p:spPr>
          <a:xfrm>
            <a:off x="525950" y="60492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7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8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9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8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10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11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2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3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7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9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4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5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6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7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8"/>
          <a:stretch/>
        </p:blipFill>
        <p:spPr>
          <a:xfrm>
            <a:off x="4176540" y="463644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9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20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21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2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3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057905" cy="1243800"/>
          </a:xfrm>
        </p:spPr>
        <p:txBody>
          <a:bodyPr/>
          <a:lstStyle/>
          <a:p>
            <a:r>
              <a:rPr lang="bg-BG" dirty="0" smtClean="0"/>
              <a:t>Градинарство</a:t>
            </a:r>
            <a:endParaRPr lang="en-US" dirty="0"/>
          </a:p>
        </p:txBody>
      </p:sp>
      <p:sp>
        <p:nvSpPr>
          <p:cNvPr id="3" name="Текстово поле 2"/>
          <p:cNvSpPr txBox="1"/>
          <p:nvPr/>
        </p:nvSpPr>
        <p:spPr>
          <a:xfrm>
            <a:off x="3794529" y="292789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Цветни листа</a:t>
            </a:r>
            <a:endParaRPr lang="bg-BG" dirty="0"/>
          </a:p>
        </p:txBody>
      </p:sp>
      <p:sp>
        <p:nvSpPr>
          <p:cNvPr id="4" name="Текстово поле 3"/>
          <p:cNvSpPr txBox="1"/>
          <p:nvPr/>
        </p:nvSpPr>
        <p:spPr>
          <a:xfrm>
            <a:off x="425316" y="4273408"/>
            <a:ext cx="97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Маркуч</a:t>
            </a:r>
            <a:endParaRPr lang="bg-BG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8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48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Футбол</a:t>
            </a:r>
            <a:endParaRPr dirty="0"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Баскетбол</a:t>
            </a:r>
            <a:endParaRPr dirty="0"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Каране на колело</a:t>
            </a:r>
            <a:endParaRPr dirty="0"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 dirty="0"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Съзтезания</a:t>
            </a:r>
            <a:endParaRPr dirty="0"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Боулин</a:t>
            </a:r>
            <a:endParaRPr dirty="0"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Голф</a:t>
            </a:r>
            <a:endParaRPr dirty="0"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Риболов</a:t>
            </a:r>
            <a:endParaRPr dirty="0"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Билярд</a:t>
            </a:r>
            <a:endParaRPr dirty="0"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Тенис</a:t>
            </a:r>
            <a:endParaRPr dirty="0"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1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90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0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06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Ски</a:t>
            </a:r>
            <a:endParaRPr dirty="0"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Танцуване</a:t>
            </a:r>
            <a:endParaRPr dirty="0"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Гимнастика</a:t>
            </a:r>
            <a:endParaRPr dirty="0"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Лека атлетика</a:t>
            </a:r>
            <a:endParaRPr dirty="0"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Джудо</a:t>
            </a:r>
            <a:endParaRPr dirty="0"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Спорт на открито</a:t>
            </a:r>
            <a:endParaRPr dirty="0"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Спорт</a:t>
            </a:r>
            <a:endParaRPr dirty="0"/>
          </a:p>
        </p:txBody>
      </p:sp>
      <p:pic>
        <p:nvPicPr>
          <p:cNvPr id="4915" name="Picture 90"/>
          <p:cNvPicPr/>
          <p:nvPr/>
        </p:nvPicPr>
        <p:blipFill>
          <a:blip r:embed="rId6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7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8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8"/>
          <a:stretch/>
        </p:blipFill>
        <p:spPr>
          <a:xfrm>
            <a:off x="8034849" y="18491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9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10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11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2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3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4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5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6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7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8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9"/>
          <a:stretch/>
        </p:blipFill>
        <p:spPr>
          <a:xfrm>
            <a:off x="1971661" y="3058488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20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21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7"/>
          <a:stretch/>
        </p:blipFill>
        <p:spPr>
          <a:xfrm>
            <a:off x="3677084" y="5967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2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3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4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5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Спорт</a:t>
            </a:r>
            <a:endParaRPr lang="en-US" dirty="0"/>
          </a:p>
        </p:txBody>
      </p:sp>
      <p:sp>
        <p:nvSpPr>
          <p:cNvPr id="3" name="Текстово поле 2"/>
          <p:cNvSpPr txBox="1"/>
          <p:nvPr/>
        </p:nvSpPr>
        <p:spPr>
          <a:xfrm>
            <a:off x="7663554" y="5676868"/>
            <a:ext cx="1242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Волейбол</a:t>
            </a:r>
            <a:endParaRPr lang="bg-BG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9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49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Материали</a:t>
            </a:r>
            <a:endParaRPr dirty="0"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Дърво</a:t>
            </a:r>
            <a:endParaRPr dirty="0"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Пластмаса</a:t>
            </a:r>
            <a:endParaRPr dirty="0"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Метал</a:t>
            </a:r>
            <a:endParaRPr dirty="0"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Стъкло</a:t>
            </a:r>
            <a:endParaRPr dirty="0"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Гъба</a:t>
            </a:r>
            <a:endParaRPr dirty="0"/>
          </a:p>
        </p:txBody>
      </p:sp>
      <p:sp>
        <p:nvSpPr>
          <p:cNvPr id="4967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968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9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97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7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Плат</a:t>
            </a:r>
            <a:endParaRPr dirty="0"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Хартия</a:t>
            </a:r>
            <a:endParaRPr dirty="0"/>
          </a:p>
        </p:txBody>
      </p:sp>
      <p:pic>
        <p:nvPicPr>
          <p:cNvPr id="4976" name="Picture 64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8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9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10"/>
          <a:stretch/>
        </p:blipFill>
        <p:spPr>
          <a:xfrm>
            <a:off x="7447680" y="1680307"/>
            <a:ext cx="1203120" cy="1173773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11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2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3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10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9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8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4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5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Камък</a:t>
            </a:r>
            <a:endParaRPr dirty="0"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Конец</a:t>
            </a:r>
            <a:endParaRPr dirty="0"/>
          </a:p>
        </p:txBody>
      </p:sp>
      <p:sp>
        <p:nvSpPr>
          <p:cNvPr id="4991" name="CustomShape 38"/>
          <p:cNvSpPr/>
          <p:nvPr/>
        </p:nvSpPr>
        <p:spPr>
          <a:xfrm>
            <a:off x="5219280" y="152280"/>
            <a:ext cx="194292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4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dirty="0"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Материали</a:t>
            </a:r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01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Портфейл</a:t>
            </a:r>
            <a:endParaRPr dirty="0"/>
          </a:p>
        </p:txBody>
      </p:sp>
      <p:sp>
        <p:nvSpPr>
          <p:cNvPr id="5018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019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0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022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23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2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Портмоне</a:t>
            </a:r>
            <a:endParaRPr dirty="0"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Пари</a:t>
            </a:r>
            <a:endParaRPr dirty="0"/>
          </a:p>
        </p:txBody>
      </p:sp>
      <p:pic>
        <p:nvPicPr>
          <p:cNvPr id="5027" name="Picture 57"/>
          <p:cNvPicPr/>
          <p:nvPr/>
        </p:nvPicPr>
        <p:blipFill>
          <a:blip r:embed="rId6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7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8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1" name="CustomShape 32"/>
          <p:cNvSpPr/>
          <p:nvPr/>
        </p:nvSpPr>
        <p:spPr>
          <a:xfrm>
            <a:off x="5562720" y="152280"/>
            <a:ext cx="159948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FFFFFF"/>
                </a:solidFill>
                <a:latin typeface="Comic Sans MS"/>
                <a:ea typeface="DejaVu Sans"/>
              </a:rPr>
              <a:t>Speak</a:t>
            </a:r>
            <a:endParaRPr/>
          </a:p>
        </p:txBody>
      </p:sp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Пари</a:t>
            </a:r>
            <a:endParaRPr lang="en-US" dirty="0"/>
          </a:p>
        </p:txBody>
      </p:sp>
      <p:sp>
        <p:nvSpPr>
          <p:cNvPr id="3" name="Текстово поле 2"/>
          <p:cNvSpPr txBox="1"/>
          <p:nvPr/>
        </p:nvSpPr>
        <p:spPr>
          <a:xfrm>
            <a:off x="362082" y="2893320"/>
            <a:ext cx="117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Банкноти</a:t>
            </a:r>
            <a:endParaRPr lang="bg-BG" dirty="0"/>
          </a:p>
        </p:txBody>
      </p:sp>
      <p:sp>
        <p:nvSpPr>
          <p:cNvPr id="4" name="Текстово поле 3"/>
          <p:cNvSpPr txBox="1"/>
          <p:nvPr/>
        </p:nvSpPr>
        <p:spPr>
          <a:xfrm>
            <a:off x="2266592" y="2946841"/>
            <a:ext cx="99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Монети</a:t>
            </a:r>
            <a:endParaRPr lang="bg-BG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/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Кой?</a:t>
            </a:r>
            <a:endParaRPr dirty="0"/>
          </a:p>
        </p:txBody>
      </p:sp>
      <p:sp>
        <p:nvSpPr>
          <p:cNvPr id="595" name="CustomShape 23"/>
          <p:cNvSpPr/>
          <p:nvPr/>
        </p:nvSpPr>
        <p:spPr>
          <a:xfrm>
            <a:off x="7340040" y="1752480"/>
            <a:ext cx="15994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2800" b="1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Би</a:t>
            </a:r>
            <a:r>
              <a:rPr lang="bg-BG" sz="28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ли?</a:t>
            </a:r>
            <a:endParaRPr sz="1400"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Къде?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Колко струва?</a:t>
            </a:r>
            <a:endParaRPr dirty="0"/>
          </a:p>
        </p:txBody>
      </p:sp>
      <p:sp>
        <p:nvSpPr>
          <p:cNvPr id="598" name="CustomShape 26"/>
          <p:cNvSpPr/>
          <p:nvPr/>
        </p:nvSpPr>
        <p:spPr>
          <a:xfrm>
            <a:off x="7340040" y="3103920"/>
            <a:ext cx="15994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32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Дали?</a:t>
            </a:r>
            <a:endParaRPr sz="1600"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Мога ли да видя?</a:t>
            </a:r>
            <a:endParaRPr sz="2000"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Какво е това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60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Какво следва?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Какво правиш?</a:t>
            </a:r>
            <a:endParaRPr sz="2400"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Какво мислиш?</a:t>
            </a:r>
            <a:endParaRPr sz="2000"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 си?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Какво?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6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Кога</a:t>
            </a:r>
            <a:endParaRPr dirty="0"/>
          </a:p>
        </p:txBody>
      </p:sp>
      <p:pic>
        <p:nvPicPr>
          <p:cNvPr id="615" name="Picture 104"/>
          <p:cNvPicPr/>
          <p:nvPr/>
        </p:nvPicPr>
        <p:blipFill>
          <a:blip r:embed="rId7"/>
          <a:stretch/>
        </p:blipFill>
        <p:spPr>
          <a:xfrm>
            <a:off x="5791320" y="167580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616" name="Picture 106"/>
          <p:cNvPicPr/>
          <p:nvPr/>
        </p:nvPicPr>
        <p:blipFill>
          <a:blip r:embed="rId8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Защо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9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0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Кое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1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Как?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2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2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3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628" name="CustomShape 44"/>
          <p:cNvSpPr/>
          <p:nvPr/>
        </p:nvSpPr>
        <p:spPr>
          <a:xfrm>
            <a:off x="2606760" y="475560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9" name="CustomShape 45"/>
          <p:cNvSpPr/>
          <p:nvPr/>
        </p:nvSpPr>
        <p:spPr>
          <a:xfrm rot="10800000" flipV="1">
            <a:off x="3711240" y="5333040"/>
            <a:ext cx="331200" cy="3042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30" name="CustomShape 46"/>
          <p:cNvSpPr/>
          <p:nvPr/>
        </p:nvSpPr>
        <p:spPr>
          <a:xfrm>
            <a:off x="8016840" y="609552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31" name="Picture 120"/>
          <p:cNvPicPr/>
          <p:nvPr/>
        </p:nvPicPr>
        <p:blipFill>
          <a:blip r:embed="rId6"/>
          <a:stretch/>
        </p:blipFill>
        <p:spPr>
          <a:xfrm>
            <a:off x="73152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632" name="Picture 121"/>
          <p:cNvPicPr/>
          <p:nvPr/>
        </p:nvPicPr>
        <p:blipFill>
          <a:blip r:embed="rId14"/>
          <a:srcRect r="45507"/>
          <a:stretch/>
        </p:blipFill>
        <p:spPr>
          <a:xfrm>
            <a:off x="2069280" y="440208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2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5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6"/>
          <a:stretch/>
        </p:blipFill>
        <p:spPr>
          <a:xfrm>
            <a:off x="182808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6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6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6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7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8"/>
          <a:stretch/>
        </p:blipFill>
        <p:spPr>
          <a:xfrm>
            <a:off x="2800080" y="595764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5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Въпроси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Въпроси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8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04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0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05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Не</a:t>
            </a:r>
            <a:endParaRPr dirty="0"/>
          </a:p>
        </p:txBody>
      </p:sp>
      <p:sp>
        <p:nvSpPr>
          <p:cNvPr id="5053" name="CustomShape 2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054" name="CustomShape 2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0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057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6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Градинарство</a:t>
            </a:r>
            <a:endParaRPr dirty="0"/>
          </a:p>
        </p:txBody>
      </p:sp>
      <p:pic>
        <p:nvPicPr>
          <p:cNvPr id="5062" name="Picture 46"/>
          <p:cNvPicPr/>
          <p:nvPr/>
        </p:nvPicPr>
        <p:blipFill>
          <a:blip r:embed="rId7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8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9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10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Време</a:t>
            </a:r>
            <a:endParaRPr dirty="0"/>
          </a:p>
        </p:txBody>
      </p:sp>
      <p:sp>
        <p:nvSpPr>
          <p:cNvPr id="5067" name="CustomShape 29">
            <a:hlinkClick r:id="rId11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Животни</a:t>
            </a:r>
            <a:endParaRPr dirty="0"/>
          </a:p>
        </p:txBody>
      </p:sp>
      <p:pic>
        <p:nvPicPr>
          <p:cNvPr id="5069" name="Picture 58"/>
          <p:cNvPicPr/>
          <p:nvPr/>
        </p:nvPicPr>
        <p:blipFill>
          <a:blip r:embed="rId12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3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4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5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6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4" name="CustomShape 31"/>
          <p:cNvSpPr/>
          <p:nvPr/>
        </p:nvSpPr>
        <p:spPr>
          <a:xfrm>
            <a:off x="5371560" y="152280"/>
            <a:ext cx="179064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4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dirty="0"/>
          </a:p>
        </p:txBody>
      </p:sp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Природа</a:t>
            </a:r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6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087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8" name="CustomShape 13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090" name="CustomShape 15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091" name="CustomShape 1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92" name="CustomShape 1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93" name="CustomShape 1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Днес</a:t>
            </a:r>
            <a:endParaRPr dirty="0"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Сутрин</a:t>
            </a:r>
            <a:endParaRPr dirty="0"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По-късно</a:t>
            </a:r>
            <a:endParaRPr dirty="0"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Късно</a:t>
            </a:r>
            <a:endParaRPr dirty="0"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Следобед</a:t>
            </a:r>
            <a:endParaRPr dirty="0"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Вечер</a:t>
            </a:r>
            <a:endParaRPr dirty="0"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Никога</a:t>
            </a:r>
            <a:endParaRPr dirty="0"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Готов</a:t>
            </a:r>
            <a:endParaRPr dirty="0"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Побързай</a:t>
            </a:r>
            <a:endParaRPr dirty="0"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1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След</a:t>
            </a:r>
            <a:endParaRPr dirty="0"/>
          </a:p>
        </p:txBody>
      </p:sp>
      <p:pic>
        <p:nvPicPr>
          <p:cNvPr id="51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8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9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10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11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Ден</a:t>
            </a:r>
            <a:endParaRPr dirty="0"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Месеци</a:t>
            </a:r>
            <a:r>
              <a:rPr lang="en-US" sz="12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Празници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11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2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Вчера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3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4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Утре</a:t>
            </a:r>
            <a:endParaRPr dirty="0"/>
          </a:p>
        </p:txBody>
      </p:sp>
      <p:pic>
        <p:nvPicPr>
          <p:cNvPr id="5127" name="Picture 106"/>
          <p:cNvPicPr/>
          <p:nvPr/>
        </p:nvPicPr>
        <p:blipFill>
          <a:blip r:embed="rId15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6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430040" y="441882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Сега</a:t>
            </a:r>
            <a:endParaRPr dirty="0"/>
          </a:p>
        </p:txBody>
      </p:sp>
      <p:pic>
        <p:nvPicPr>
          <p:cNvPr id="5134" name="Picture 118"/>
          <p:cNvPicPr/>
          <p:nvPr/>
        </p:nvPicPr>
        <p:blipFill>
          <a:blip r:embed="rId17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8"/>
          <a:stretch/>
        </p:blipFill>
        <p:spPr>
          <a:xfrm>
            <a:off x="2362320" y="583846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9"/>
          <a:stretch/>
        </p:blipFill>
        <p:spPr>
          <a:xfrm>
            <a:off x="2153880" y="4073992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20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5143" name="Line 49"/>
          <p:cNvSpPr/>
          <p:nvPr/>
        </p:nvSpPr>
        <p:spPr>
          <a:xfrm>
            <a:off x="7664724" y="460224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Отново</a:t>
            </a:r>
            <a:endParaRPr dirty="0"/>
          </a:p>
        </p:txBody>
      </p:sp>
      <p:sp>
        <p:nvSpPr>
          <p:cNvPr id="5146" name="CustomShape 52"/>
          <p:cNvSpPr/>
          <p:nvPr/>
        </p:nvSpPr>
        <p:spPr>
          <a:xfrm rot="16200000" flipH="1">
            <a:off x="473040" y="6287393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47" name="CustomShape 53"/>
          <p:cNvSpPr/>
          <p:nvPr/>
        </p:nvSpPr>
        <p:spPr>
          <a:xfrm rot="16200000" flipH="1">
            <a:off x="911340" y="6295078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48" name="Picture 137"/>
          <p:cNvPicPr/>
          <p:nvPr/>
        </p:nvPicPr>
        <p:blipFill>
          <a:blip r:embed="rId21"/>
          <a:stretch/>
        </p:blipFill>
        <p:spPr>
          <a:xfrm>
            <a:off x="7645320" y="55350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Преди</a:t>
            </a:r>
            <a:endParaRPr dirty="0"/>
          </a:p>
        </p:txBody>
      </p:sp>
      <p:pic>
        <p:nvPicPr>
          <p:cNvPr id="5151" name="Picture 138"/>
          <p:cNvPicPr/>
          <p:nvPr/>
        </p:nvPicPr>
        <p:blipFill>
          <a:blip r:embed="rId22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Време</a:t>
            </a:r>
            <a:endParaRPr dirty="0"/>
          </a:p>
        </p:txBody>
      </p:sp>
      <p:pic>
        <p:nvPicPr>
          <p:cNvPr id="5154" name="Picture 139"/>
          <p:cNvPicPr/>
          <p:nvPr/>
        </p:nvPicPr>
        <p:blipFill>
          <a:blip r:embed="rId6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8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Време</a:t>
            </a:r>
            <a:endParaRPr lang="en-US" dirty="0"/>
          </a:p>
        </p:txBody>
      </p:sp>
      <p:pic>
        <p:nvPicPr>
          <p:cNvPr id="86" name="Picture 97"/>
          <p:cNvPicPr/>
          <p:nvPr/>
        </p:nvPicPr>
        <p:blipFill>
          <a:blip r:embed="rId10"/>
          <a:stretch/>
        </p:blipFill>
        <p:spPr>
          <a:xfrm>
            <a:off x="-57634" y="4263390"/>
            <a:ext cx="1953427" cy="16835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bg-BG" sz="48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Н</a:t>
            </a:r>
            <a:endParaRPr dirty="0"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 dirty="0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bg-BG" sz="48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В</a:t>
            </a:r>
            <a:endParaRPr dirty="0"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 dirty="0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bg-BG" sz="48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</a:t>
            </a:r>
            <a:endParaRPr dirty="0"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 dirty="0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bg-BG" sz="40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</a:t>
            </a:r>
            <a:endParaRPr dirty="0"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 dirty="0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bg-BG" sz="40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</a:t>
            </a:r>
            <a:endParaRPr dirty="0"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17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17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Седмица</a:t>
            </a:r>
            <a:endParaRPr dirty="0"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Почивни дни</a:t>
            </a:r>
            <a:endParaRPr dirty="0"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Нощ</a:t>
            </a:r>
            <a:endParaRPr dirty="0"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Понеделник</a:t>
            </a:r>
            <a:endParaRPr dirty="0"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Вторник</a:t>
            </a:r>
            <a:endParaRPr dirty="0"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FFFFFF"/>
                </a:solidFill>
                <a:latin typeface="Comic Sans MS"/>
              </a:rPr>
              <a:t>Сряда</a:t>
            </a:r>
            <a:endParaRPr dirty="0"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Четвъртък</a:t>
            </a:r>
            <a:endParaRPr dirty="0"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Петък</a:t>
            </a:r>
            <a:endParaRPr dirty="0"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Неделя</a:t>
            </a:r>
            <a:endParaRPr dirty="0"/>
          </a:p>
        </p:txBody>
      </p:sp>
      <p:sp>
        <p:nvSpPr>
          <p:cNvPr id="5189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90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1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193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94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9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Дни</a:t>
            </a:r>
            <a:endParaRPr dirty="0"/>
          </a:p>
        </p:txBody>
      </p:sp>
      <p:pic>
        <p:nvPicPr>
          <p:cNvPr id="5197" name="Picture 111"/>
          <p:cNvPicPr/>
          <p:nvPr/>
        </p:nvPicPr>
        <p:blipFill>
          <a:blip r:embed="rId6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7"/>
          <a:stretch/>
        </p:blipFill>
        <p:spPr>
          <a:xfrm>
            <a:off x="3807360" y="1441368"/>
            <a:ext cx="1436760" cy="14016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9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Тази седмица</a:t>
            </a:r>
            <a:endParaRPr dirty="0"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10"/>
          <a:srcRect t="27265" b="26601"/>
          <a:stretch/>
        </p:blipFill>
        <p:spPr>
          <a:xfrm>
            <a:off x="5638680" y="46015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Следващата седмица</a:t>
            </a:r>
            <a:endParaRPr dirty="0"/>
          </a:p>
        </p:txBody>
      </p:sp>
      <p:pic>
        <p:nvPicPr>
          <p:cNvPr id="5205" name="Picture 135"/>
          <p:cNvPicPr/>
          <p:nvPr/>
        </p:nvPicPr>
        <p:blipFill>
          <a:blip r:embed="rId6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6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6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6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6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bg-BG" sz="40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Ч</a:t>
            </a:r>
            <a:endParaRPr dirty="0"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 dirty="0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bg-BG" sz="48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</a:t>
            </a:r>
            <a:endParaRPr dirty="0"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Събота</a:t>
            </a:r>
            <a:endParaRPr dirty="0"/>
          </a:p>
        </p:txBody>
      </p:sp>
      <p:pic>
        <p:nvPicPr>
          <p:cNvPr id="5213" name="Picture 150"/>
          <p:cNvPicPr/>
          <p:nvPr/>
        </p:nvPicPr>
        <p:blipFill>
          <a:blip r:embed="rId6"/>
          <a:stretch/>
        </p:blipFill>
        <p:spPr>
          <a:xfrm>
            <a:off x="685800" y="4226400"/>
            <a:ext cx="1065960" cy="1182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6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11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11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Довечера</a:t>
            </a:r>
            <a:endParaRPr dirty="0"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Дни</a:t>
            </a:r>
            <a:endParaRPr 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bg-BG" sz="3600" strike="noStrike" dirty="0" err="1" smtClean="0">
                <a:solidFill>
                  <a:srgbClr val="FFFFFF"/>
                </a:solidFill>
                <a:latin typeface="Comic Sans MS"/>
                <a:ea typeface="DejaVu Sans"/>
              </a:rPr>
              <a:t>Юн</a:t>
            </a:r>
            <a:endParaRPr sz="1200" dirty="0"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bg-BG" sz="3600" strike="noStrike" dirty="0" err="1" smtClean="0">
                <a:solidFill>
                  <a:srgbClr val="FFFFFF"/>
                </a:solidFill>
                <a:latin typeface="Comic Sans MS"/>
                <a:ea typeface="DejaVu Sans"/>
              </a:rPr>
              <a:t>Юл</a:t>
            </a:r>
            <a:endParaRPr sz="1200" dirty="0"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bg-BG" sz="3200" strike="noStrike" dirty="0" err="1" smtClean="0">
                <a:solidFill>
                  <a:srgbClr val="FFFFFF"/>
                </a:solidFill>
                <a:latin typeface="Comic Sans MS"/>
                <a:ea typeface="DejaVu Sans"/>
              </a:rPr>
              <a:t>Сеп</a:t>
            </a:r>
            <a:endParaRPr dirty="0"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2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24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Този месец</a:t>
            </a:r>
            <a:endParaRPr dirty="0"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Следващия месец</a:t>
            </a:r>
            <a:endParaRPr dirty="0"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Предишния месец</a:t>
            </a:r>
            <a:endParaRPr dirty="0"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Януари</a:t>
            </a:r>
            <a:endParaRPr dirty="0"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Февруари</a:t>
            </a:r>
            <a:endParaRPr dirty="0"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Юни</a:t>
            </a:r>
            <a:endParaRPr dirty="0"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Април</a:t>
            </a:r>
            <a:endParaRPr dirty="0"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Юли</a:t>
            </a:r>
            <a:endParaRPr dirty="0"/>
          </a:p>
        </p:txBody>
      </p:sp>
      <p:sp>
        <p:nvSpPr>
          <p:cNvPr id="52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2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2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58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Месец</a:t>
            </a:r>
            <a:endParaRPr dirty="0"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Август</a:t>
            </a:r>
            <a:endParaRPr dirty="0"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Септември</a:t>
            </a:r>
            <a:endParaRPr dirty="0"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r>
              <a:rPr lang="bg-BG" sz="40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</a:t>
            </a:r>
            <a:endParaRPr dirty="0"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Октомври</a:t>
            </a:r>
            <a:endParaRPr dirty="0"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Декември</a:t>
            </a:r>
            <a:endParaRPr dirty="0"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Ноември</a:t>
            </a:r>
            <a:endParaRPr dirty="0"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6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7"/>
          <a:stretch/>
        </p:blipFill>
        <p:spPr>
          <a:xfrm>
            <a:off x="5975280" y="18786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8"/>
          <a:stretch/>
        </p:blipFill>
        <p:spPr>
          <a:xfrm>
            <a:off x="7696080" y="182736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9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10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9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9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9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9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9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9"/>
          <a:stretch/>
        </p:blipFill>
        <p:spPr>
          <a:xfrm>
            <a:off x="1002780" y="43578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9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9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1" name="Picture 100"/>
          <p:cNvPicPr/>
          <p:nvPr/>
        </p:nvPicPr>
        <p:blipFill>
          <a:blip r:embed="rId9"/>
          <a:stretch/>
        </p:blipFill>
        <p:spPr>
          <a:xfrm>
            <a:off x="92700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9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11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4" name="Picture 104"/>
          <p:cNvPicPr/>
          <p:nvPr/>
        </p:nvPicPr>
        <p:blipFill>
          <a:blip r:embed="rId12"/>
          <a:stretch/>
        </p:blipFill>
        <p:spPr>
          <a:xfrm>
            <a:off x="190440" y="58294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3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4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5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Месеци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Май</a:t>
            </a:r>
            <a:endParaRPr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7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308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9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311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Нова година</a:t>
            </a:r>
            <a:endParaRPr dirty="0"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Свети Валентин</a:t>
            </a:r>
            <a:endParaRPr dirty="0"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Велик Ден</a:t>
            </a:r>
            <a:endParaRPr dirty="0"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FFFFFF"/>
                </a:solidFill>
                <a:latin typeface="Comic Sans MS"/>
              </a:rPr>
              <a:t>Почивка</a:t>
            </a:r>
            <a:endParaRPr dirty="0"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Имен ден</a:t>
            </a:r>
            <a:endParaRPr dirty="0"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Коледа</a:t>
            </a:r>
            <a:endParaRPr dirty="0"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32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2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Празник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Парти</a:t>
            </a:r>
            <a:endParaRPr dirty="0"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Сватба</a:t>
            </a:r>
            <a:endParaRPr dirty="0"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Рожден ден</a:t>
            </a:r>
            <a:endParaRPr dirty="0"/>
          </a:p>
        </p:txBody>
      </p:sp>
      <p:pic>
        <p:nvPicPr>
          <p:cNvPr id="5331" name="Picture 50"/>
          <p:cNvPicPr/>
          <p:nvPr/>
        </p:nvPicPr>
        <p:blipFill>
          <a:blip r:embed="rId7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8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9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10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11"/>
          <a:stretch/>
        </p:blipFill>
        <p:spPr>
          <a:xfrm>
            <a:off x="5613480" y="19477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2"/>
          <a:stretch/>
        </p:blipFill>
        <p:spPr>
          <a:xfrm>
            <a:off x="6076800" y="1855859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3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6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7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8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Празници</a:t>
            </a:r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3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3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Коледа</a:t>
            </a:r>
            <a:endParaRPr dirty="0"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Бъдни вечер</a:t>
            </a:r>
            <a:endParaRPr dirty="0"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Коледен кекс</a:t>
            </a:r>
            <a:endParaRPr dirty="0"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Украса</a:t>
            </a:r>
            <a:endParaRPr dirty="0"/>
          </a:p>
        </p:txBody>
      </p:sp>
      <p:sp>
        <p:nvSpPr>
          <p:cNvPr id="5377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78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37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8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38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8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8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Чувал с подаръци</a:t>
            </a:r>
            <a:endParaRPr dirty="0"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FFFFFF"/>
                </a:solidFill>
                <a:latin typeface="Comic Sans MS"/>
                <a:ea typeface="DejaVu Sans"/>
              </a:rPr>
              <a:t>Лампички</a:t>
            </a:r>
            <a:endParaRPr dirty="0"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Коледа</a:t>
            </a:r>
            <a:endParaRPr dirty="0"/>
          </a:p>
        </p:txBody>
      </p:sp>
      <p:pic>
        <p:nvPicPr>
          <p:cNvPr id="5387" name="Picture 66"/>
          <p:cNvPicPr/>
          <p:nvPr/>
        </p:nvPicPr>
        <p:blipFill>
          <a:blip r:embed="rId6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7"/>
          <a:stretch/>
        </p:blipFill>
        <p:spPr>
          <a:xfrm>
            <a:off x="4298844" y="4623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8"/>
          <a:stretch/>
        </p:blipFill>
        <p:spPr>
          <a:xfrm>
            <a:off x="6404940" y="31579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9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10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1"/>
          <a:stretch/>
        </p:blipFill>
        <p:spPr>
          <a:xfrm>
            <a:off x="418860" y="4309985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2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3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4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>
          <a:blip r:embed="rId15"/>
          <a:stretch/>
        </p:blipFill>
        <p:spPr>
          <a:xfrm>
            <a:off x="1968480" y="2789640"/>
            <a:ext cx="1625040" cy="1625040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Елха</a:t>
            </a:r>
            <a:endParaRPr dirty="0"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Коледна шапка</a:t>
            </a:r>
            <a:endParaRPr dirty="0"/>
          </a:p>
        </p:txBody>
      </p:sp>
      <p:pic>
        <p:nvPicPr>
          <p:cNvPr id="5400" name="Picture 120"/>
          <p:cNvPicPr/>
          <p:nvPr/>
        </p:nvPicPr>
        <p:blipFill>
          <a:blip r:embed="rId16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FFFFFF"/>
                </a:solidFill>
                <a:latin typeface="Comic Sans MS"/>
              </a:rPr>
              <a:t>Чорапи</a:t>
            </a:r>
            <a:endParaRPr dirty="0"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Подарък</a:t>
            </a:r>
            <a:endParaRPr dirty="0"/>
          </a:p>
        </p:txBody>
      </p:sp>
      <p:pic>
        <p:nvPicPr>
          <p:cNvPr id="5403" name="Picture 123"/>
          <p:cNvPicPr/>
          <p:nvPr/>
        </p:nvPicPr>
        <p:blipFill>
          <a:blip r:embed="rId17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Коледа</a:t>
            </a:r>
            <a:endParaRPr 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42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42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FFFFFF"/>
                </a:solidFill>
                <a:latin typeface="Comic Sans MS"/>
              </a:rPr>
              <a:t>Работа</a:t>
            </a:r>
            <a:endParaRPr dirty="0"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Зъболекар</a:t>
            </a:r>
            <a:endParaRPr dirty="0"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Летище</a:t>
            </a:r>
            <a:endParaRPr dirty="0"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Банка</a:t>
            </a:r>
            <a:endParaRPr dirty="0"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Доктор</a:t>
            </a:r>
            <a:endParaRPr dirty="0"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Басейн</a:t>
            </a:r>
            <a:endParaRPr dirty="0"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Бар</a:t>
            </a:r>
            <a:endParaRPr dirty="0"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Поща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Кино</a:t>
            </a:r>
            <a:endParaRPr dirty="0"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438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439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Библиотека</a:t>
            </a:r>
            <a:endParaRPr dirty="0"/>
          </a:p>
        </p:txBody>
      </p:sp>
      <p:pic>
        <p:nvPicPr>
          <p:cNvPr id="5442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Места</a:t>
            </a:r>
            <a:endParaRPr dirty="0"/>
          </a:p>
        </p:txBody>
      </p:sp>
      <p:pic>
        <p:nvPicPr>
          <p:cNvPr id="5450" name="Picture 89"/>
          <p:cNvPicPr/>
          <p:nvPr/>
        </p:nvPicPr>
        <p:blipFill>
          <a:blip r:embed="rId9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10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11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2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3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Училище / университет</a:t>
            </a:r>
            <a:endParaRPr dirty="0"/>
          </a:p>
        </p:txBody>
      </p:sp>
      <p:sp>
        <p:nvSpPr>
          <p:cNvPr id="5470" name="CustomShape 57"/>
          <p:cNvSpPr/>
          <p:nvPr/>
        </p:nvSpPr>
        <p:spPr>
          <a:xfrm>
            <a:off x="2368800" y="33766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4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Град</a:t>
            </a:r>
            <a:endParaRPr dirty="0"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5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5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5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6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7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8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9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20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Ресторант</a:t>
            </a:r>
            <a:endParaRPr dirty="0"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21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2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3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4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5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6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7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Дом</a:t>
            </a:r>
            <a:endParaRPr dirty="0"/>
          </a:p>
        </p:txBody>
      </p:sp>
      <p:pic>
        <p:nvPicPr>
          <p:cNvPr id="5495" name="Picture 102"/>
          <p:cNvPicPr/>
          <p:nvPr/>
        </p:nvPicPr>
        <p:blipFill>
          <a:blip r:embed="rId15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Места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 dirty="0"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Магазини</a:t>
            </a:r>
            <a:r>
              <a:rPr lang="en-US" sz="12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Места навън</a:t>
            </a:r>
            <a:endParaRPr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51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51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Пекарна</a:t>
            </a:r>
            <a:endParaRPr dirty="0"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Плод и зеленчук</a:t>
            </a:r>
            <a:endParaRPr dirty="0"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FFFFFF"/>
                </a:solidFill>
                <a:latin typeface="Comic Sans MS"/>
              </a:rPr>
              <a:t>Пазар</a:t>
            </a:r>
            <a:endParaRPr dirty="0"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Магазин за дрехи</a:t>
            </a:r>
            <a:endParaRPr dirty="0"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Музикален магазин</a:t>
            </a:r>
            <a:endParaRPr dirty="0"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Кафене</a:t>
            </a:r>
            <a:endParaRPr dirty="0"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 dirty="0"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Аптека</a:t>
            </a:r>
            <a:endParaRPr dirty="0"/>
          </a:p>
        </p:txBody>
      </p:sp>
      <p:sp>
        <p:nvSpPr>
          <p:cNvPr id="5529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530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5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5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533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4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Магазини</a:t>
            </a:r>
            <a:endParaRPr dirty="0"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Супермаркет</a:t>
            </a:r>
            <a:endParaRPr dirty="0"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Месарница</a:t>
            </a:r>
            <a:r>
              <a:rPr lang="en-US" sz="12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err="1" smtClean="0">
                <a:solidFill>
                  <a:srgbClr val="FFFFFF"/>
                </a:solidFill>
                <a:latin typeface="Comic Sans MS"/>
                <a:ea typeface="DejaVu Sans"/>
              </a:rPr>
              <a:t>Мол</a:t>
            </a:r>
            <a:endParaRPr dirty="0"/>
          </a:p>
        </p:txBody>
      </p:sp>
      <p:pic>
        <p:nvPicPr>
          <p:cNvPr id="5540" name="Picture 90"/>
          <p:cNvPicPr/>
          <p:nvPr/>
        </p:nvPicPr>
        <p:blipFill>
          <a:blip r:embed="rId6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79240" y="3356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363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7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8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9"/>
          <a:stretch/>
        </p:blipFill>
        <p:spPr>
          <a:xfrm>
            <a:off x="2446740" y="337140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10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11"/>
          <a:stretch/>
        </p:blipFill>
        <p:spPr>
          <a:xfrm>
            <a:off x="6033240" y="333882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2"/>
          <a:stretch/>
        </p:blipFill>
        <p:spPr>
          <a:xfrm>
            <a:off x="7719660" y="341298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3"/>
          <a:stretch/>
        </p:blipFill>
        <p:spPr>
          <a:xfrm>
            <a:off x="7952220" y="328502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4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6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6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9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5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5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9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6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7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8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9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6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Магазини</a:t>
            </a:r>
            <a:endParaRPr 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59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59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На село</a:t>
            </a:r>
            <a:endParaRPr dirty="0"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Езеро</a:t>
            </a:r>
            <a:endParaRPr dirty="0"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Гора</a:t>
            </a:r>
            <a:endParaRPr dirty="0"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Поле</a:t>
            </a:r>
            <a:endParaRPr dirty="0"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Градина</a:t>
            </a:r>
            <a:endParaRPr dirty="0"/>
          </a:p>
        </p:txBody>
      </p:sp>
      <p:sp>
        <p:nvSpPr>
          <p:cNvPr id="5603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604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6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607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08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Места навън</a:t>
            </a:r>
            <a:endParaRPr dirty="0"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Улица</a:t>
            </a:r>
            <a:endParaRPr dirty="0"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Паркинг</a:t>
            </a:r>
            <a:endParaRPr dirty="0"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Плаж</a:t>
            </a:r>
            <a:endParaRPr dirty="0"/>
          </a:p>
        </p:txBody>
      </p:sp>
      <p:pic>
        <p:nvPicPr>
          <p:cNvPr id="5614" name="Picture 93"/>
          <p:cNvPicPr/>
          <p:nvPr/>
        </p:nvPicPr>
        <p:blipFill>
          <a:blip r:embed="rId6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7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7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7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8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9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10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11"/>
          <a:stretch/>
        </p:blipFill>
        <p:spPr>
          <a:xfrm>
            <a:off x="2170768" y="2881322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2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2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2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3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3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3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4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5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Места навън</a:t>
            </a:r>
            <a:endParaRPr 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6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6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Дом</a:t>
            </a:r>
            <a:endParaRPr dirty="0"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Изба</a:t>
            </a:r>
            <a:endParaRPr dirty="0"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Дневна</a:t>
            </a:r>
            <a:endParaRPr dirty="0"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Коридор</a:t>
            </a:r>
            <a:endParaRPr dirty="0"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Таван</a:t>
            </a:r>
            <a:endParaRPr dirty="0"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Тоалетна</a:t>
            </a:r>
            <a:endParaRPr dirty="0"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Диван</a:t>
            </a:r>
            <a:endParaRPr dirty="0"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Библиотека</a:t>
            </a:r>
            <a:endParaRPr dirty="0"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Спалня</a:t>
            </a:r>
            <a:endParaRPr dirty="0"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Стълби</a:t>
            </a:r>
            <a:endParaRPr dirty="0"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Мокро помещение</a:t>
            </a:r>
            <a:endParaRPr dirty="0"/>
          </a:p>
        </p:txBody>
      </p:sp>
      <p:sp>
        <p:nvSpPr>
          <p:cNvPr id="566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6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7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FFFFFF"/>
                </a:solidFill>
                <a:latin typeface="Comic Sans MS"/>
              </a:rPr>
              <a:t>Стая за игра</a:t>
            </a:r>
            <a:endParaRPr dirty="0"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Моята стая</a:t>
            </a:r>
            <a:endParaRPr dirty="0"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Горен </a:t>
            </a:r>
            <a:r>
              <a:rPr lang="bg-BG" sz="1600" strike="noStrike" dirty="0" err="1" smtClean="0">
                <a:solidFill>
                  <a:srgbClr val="FFFFFF"/>
                </a:solidFill>
                <a:latin typeface="Comic Sans MS"/>
                <a:ea typeface="DejaVu Sans"/>
              </a:rPr>
              <a:t>етац</a:t>
            </a:r>
            <a:endParaRPr dirty="0"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Долен етаж</a:t>
            </a:r>
            <a:endParaRPr dirty="0"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Офис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6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7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8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9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10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11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2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667716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3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4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5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6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7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8"/>
          <a:stretch/>
        </p:blipFill>
        <p:spPr>
          <a:xfrm>
            <a:off x="4205160" y="4688172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9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7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7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20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21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4" name="Line 62"/>
          <p:cNvSpPr/>
          <p:nvPr/>
        </p:nvSpPr>
        <p:spPr>
          <a:xfrm flipH="1">
            <a:off x="7771320" y="2126520"/>
            <a:ext cx="1800" cy="3132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715" name="Line 63"/>
          <p:cNvSpPr/>
          <p:nvPr/>
        </p:nvSpPr>
        <p:spPr>
          <a:xfrm flipV="1">
            <a:off x="7773120" y="2125800"/>
            <a:ext cx="608760" cy="31392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716" name="Line 64"/>
          <p:cNvSpPr/>
          <p:nvPr/>
        </p:nvSpPr>
        <p:spPr>
          <a:xfrm flipH="1">
            <a:off x="8381160" y="1905480"/>
            <a:ext cx="1440" cy="22104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717" name="Line 65"/>
          <p:cNvSpPr/>
          <p:nvPr/>
        </p:nvSpPr>
        <p:spPr>
          <a:xfrm flipV="1">
            <a:off x="8076960" y="2209680"/>
            <a:ext cx="457200" cy="280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Дом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599"/>
            <a:ext cx="1599480" cy="1230075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66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Закуска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Обяд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Основно ядене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Гладен съм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Плод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Жаден съм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Напитки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Вредна храна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Чипс и сладко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Сос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Салата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Готвене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Със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Други думи за храна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Любима храна</a:t>
            </a:r>
            <a:endParaRPr dirty="0"/>
          </a:p>
        </p:txBody>
      </p:sp>
      <p:pic>
        <p:nvPicPr>
          <p:cNvPr id="686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87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Зеленчук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7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8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9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20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Месо и риба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21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2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3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4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5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6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7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8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9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30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31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2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3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4"/>
          <a:stretch/>
        </p:blipFill>
        <p:spPr>
          <a:xfrm>
            <a:off x="5914080" y="59229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5"/>
          <a:stretch/>
        </p:blipFill>
        <p:spPr>
          <a:xfrm>
            <a:off x="7809840" y="59817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6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7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8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712" name="CustomShape 44"/>
          <p:cNvSpPr/>
          <p:nvPr/>
        </p:nvSpPr>
        <p:spPr>
          <a:xfrm>
            <a:off x="4271040" y="5845320"/>
            <a:ext cx="57852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 dirty="0">
                <a:solidFill>
                  <a:srgbClr val="000000"/>
                </a:solidFill>
                <a:latin typeface="Comic Sans MS"/>
                <a:ea typeface="DejaVu Sans"/>
              </a:rPr>
              <a:t>&amp;</a:t>
            </a:r>
            <a:endParaRPr dirty="0"/>
          </a:p>
        </p:txBody>
      </p:sp>
      <p:pic>
        <p:nvPicPr>
          <p:cNvPr id="713" name="Picture 134"/>
          <p:cNvPicPr/>
          <p:nvPr/>
        </p:nvPicPr>
        <p:blipFill>
          <a:blip r:embed="rId3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Малко от това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4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Храна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1" name="CustomShape 3">
            <a:hlinkClick r:id="rId3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2" name="CustomShape 4">
            <a:hlinkClick r:id="rId3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3" name="CustomShape 5">
            <a:hlinkClick r:id="rId3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5" name="CustomShape 7">
            <a:hlinkClick r:id="rId3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4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5" action="ppaction://hlinksldjump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4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6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3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734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5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7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Моите снимки</a:t>
            </a:r>
            <a:endParaRPr dirty="0"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</a:t>
            </a:r>
            <a:r>
              <a:rPr lang="bg-BG" sz="1600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плеър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Искам</a:t>
            </a:r>
            <a:endParaRPr dirty="0"/>
          </a:p>
        </p:txBody>
      </p:sp>
      <p:pic>
        <p:nvPicPr>
          <p:cNvPr id="57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742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Компютър</a:t>
            </a:r>
            <a:endParaRPr dirty="0"/>
          </a:p>
        </p:txBody>
      </p:sp>
      <p:pic>
        <p:nvPicPr>
          <p:cNvPr id="5744" name="Picture 134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Телефон</a:t>
            </a:r>
            <a:endParaRPr dirty="0"/>
          </a:p>
        </p:txBody>
      </p:sp>
      <p:pic>
        <p:nvPicPr>
          <p:cNvPr id="5746" name="Picture 97"/>
          <p:cNvPicPr/>
          <p:nvPr/>
        </p:nvPicPr>
        <p:blipFill>
          <a:blip r:embed="rId11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12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Моите истории</a:t>
            </a:r>
            <a:endParaRPr sz="1600" dirty="0"/>
          </a:p>
        </p:txBody>
      </p:sp>
      <p:pic>
        <p:nvPicPr>
          <p:cNvPr id="5749" name="Picture 47"/>
          <p:cNvPicPr/>
          <p:nvPr/>
        </p:nvPicPr>
        <p:blipFill>
          <a:blip r:embed="rId13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4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Увеличи звук</a:t>
            </a:r>
            <a:endParaRPr dirty="0"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Намали звук</a:t>
            </a:r>
            <a:endParaRPr dirty="0"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Телевизия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Филм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21320" y="4191120"/>
            <a:ext cx="18021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Дистанционно</a:t>
            </a:r>
            <a:endParaRPr dirty="0"/>
          </a:p>
        </p:txBody>
      </p:sp>
      <p:pic>
        <p:nvPicPr>
          <p:cNvPr id="5758" name="Picture 71"/>
          <p:cNvPicPr/>
          <p:nvPr/>
        </p:nvPicPr>
        <p:blipFill>
          <a:blip r:embed="rId15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6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7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8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9"/>
          <a:stretch/>
        </p:blipFill>
        <p:spPr>
          <a:xfrm>
            <a:off x="2780820" y="189864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20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21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21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22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3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>
            <a:hlinkClick r:id="rId3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>
            <a:hlinkClick r:id="rId3" action="ppaction://hlinkfile"/>
          </p:cNvPr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>
            <a:hlinkClick r:id="rId3" action="ppaction://hlinkfile"/>
          </p:cNvPr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>
            <a:hlinkClick r:id="rId3" action="ppaction://hlinkfile"/>
          </p:cNvPr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bg-BG" dirty="0" smtClean="0"/>
              <a:t>Забавление</a:t>
            </a:r>
            <a:endParaRPr 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7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7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797" name="CustomShape 20"/>
          <p:cNvSpPr/>
          <p:nvPr/>
        </p:nvSpPr>
        <p:spPr>
          <a:xfrm>
            <a:off x="19810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1</a:t>
            </a:r>
            <a:endParaRPr/>
          </a:p>
        </p:txBody>
      </p:sp>
      <p:sp>
        <p:nvSpPr>
          <p:cNvPr id="5798" name="CustomShape 21"/>
          <p:cNvSpPr/>
          <p:nvPr/>
        </p:nvSpPr>
        <p:spPr>
          <a:xfrm>
            <a:off x="38098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2</a:t>
            </a:r>
            <a:endParaRPr/>
          </a:p>
        </p:txBody>
      </p:sp>
      <p:sp>
        <p:nvSpPr>
          <p:cNvPr id="5799" name="CustomShape 22"/>
          <p:cNvSpPr/>
          <p:nvPr/>
        </p:nvSpPr>
        <p:spPr>
          <a:xfrm>
            <a:off x="560052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3</a:t>
            </a:r>
            <a:endParaRPr/>
          </a:p>
        </p:txBody>
      </p:sp>
      <p:sp>
        <p:nvSpPr>
          <p:cNvPr id="5800" name="CustomShape 23"/>
          <p:cNvSpPr/>
          <p:nvPr/>
        </p:nvSpPr>
        <p:spPr>
          <a:xfrm>
            <a:off x="1981080" y="29516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4</a:t>
            </a:r>
            <a:endParaRPr/>
          </a:p>
        </p:txBody>
      </p:sp>
      <p:sp>
        <p:nvSpPr>
          <p:cNvPr id="5801" name="CustomShape 24"/>
          <p:cNvSpPr/>
          <p:nvPr/>
        </p:nvSpPr>
        <p:spPr>
          <a:xfrm>
            <a:off x="3809880" y="290772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5</a:t>
            </a:r>
            <a:endParaRPr/>
          </a:p>
        </p:txBody>
      </p:sp>
      <p:sp>
        <p:nvSpPr>
          <p:cNvPr id="5802" name="CustomShape 25"/>
          <p:cNvSpPr/>
          <p:nvPr/>
        </p:nvSpPr>
        <p:spPr>
          <a:xfrm>
            <a:off x="5600520" y="290772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6</a:t>
            </a:r>
            <a:endParaRPr/>
          </a:p>
        </p:txBody>
      </p:sp>
      <p:sp>
        <p:nvSpPr>
          <p:cNvPr id="5803" name="CustomShape 26"/>
          <p:cNvSpPr/>
          <p:nvPr/>
        </p:nvSpPr>
        <p:spPr>
          <a:xfrm>
            <a:off x="198108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7</a:t>
            </a:r>
            <a:endParaRPr/>
          </a:p>
        </p:txBody>
      </p:sp>
      <p:sp>
        <p:nvSpPr>
          <p:cNvPr id="5804" name="CustomShape 27"/>
          <p:cNvSpPr/>
          <p:nvPr/>
        </p:nvSpPr>
        <p:spPr>
          <a:xfrm>
            <a:off x="3809520" y="42512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8</a:t>
            </a:r>
            <a:endParaRPr/>
          </a:p>
        </p:txBody>
      </p:sp>
      <p:sp>
        <p:nvSpPr>
          <p:cNvPr id="5805" name="CustomShape 28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809" name="CustomShape 30"/>
          <p:cNvSpPr/>
          <p:nvPr/>
        </p:nvSpPr>
        <p:spPr>
          <a:xfrm>
            <a:off x="5600520" y="43232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9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Увеличи звук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Намали звук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6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6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7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Включи/</a:t>
            </a:r>
          </a:p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изкл</a:t>
            </a:r>
            <a:r>
              <a:rPr lang="bg-BG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ючи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8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6" name="CustomShape 42"/>
          <p:cNvSpPr/>
          <p:nvPr/>
        </p:nvSpPr>
        <p:spPr>
          <a:xfrm>
            <a:off x="5409000" y="152280"/>
            <a:ext cx="175320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4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dirty="0"/>
          </a:p>
        </p:txBody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Цифри</a:t>
            </a:r>
            <a:endParaRPr lang="en-US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4" name="CustomShape 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835" name="CustomShape 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6" name="CustomShape 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838" name="CustomShape 1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839" name="CustomShape 12"/>
          <p:cNvSpPr/>
          <p:nvPr/>
        </p:nvSpPr>
        <p:spPr>
          <a:xfrm>
            <a:off x="38098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2</a:t>
            </a:r>
            <a:endParaRPr/>
          </a:p>
        </p:txBody>
      </p:sp>
      <p:sp>
        <p:nvSpPr>
          <p:cNvPr id="5840" name="CustomShape 13"/>
          <p:cNvSpPr/>
          <p:nvPr/>
        </p:nvSpPr>
        <p:spPr>
          <a:xfrm>
            <a:off x="560052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3</a:t>
            </a:r>
            <a:endParaRPr/>
          </a:p>
        </p:txBody>
      </p:sp>
      <p:sp>
        <p:nvSpPr>
          <p:cNvPr id="5841" name="CustomShape 14"/>
          <p:cNvSpPr/>
          <p:nvPr/>
        </p:nvSpPr>
        <p:spPr>
          <a:xfrm>
            <a:off x="1981080" y="29516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4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4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4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Увеличи звук</a:t>
            </a:r>
            <a:endParaRPr dirty="0"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Намали звук</a:t>
            </a:r>
            <a:endParaRPr dirty="0"/>
          </a:p>
        </p:txBody>
      </p:sp>
      <p:pic>
        <p:nvPicPr>
          <p:cNvPr id="5851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Без звук</a:t>
            </a:r>
            <a:endParaRPr dirty="0"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Пауза / пусни</a:t>
            </a:r>
            <a:endParaRPr dirty="0"/>
          </a:p>
        </p:txBody>
      </p:sp>
      <p:sp>
        <p:nvSpPr>
          <p:cNvPr id="5858" name="CustomShape 25"/>
          <p:cNvSpPr/>
          <p:nvPr/>
        </p:nvSpPr>
        <p:spPr>
          <a:xfrm rot="5400000">
            <a:off x="7784280" y="1741320"/>
            <a:ext cx="826200" cy="84852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9" name="CustomShape 26"/>
          <p:cNvSpPr/>
          <p:nvPr/>
        </p:nvSpPr>
        <p:spPr>
          <a:xfrm>
            <a:off x="6019920" y="588780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Предишна песен</a:t>
            </a:r>
            <a:endParaRPr dirty="0"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Следваща песен</a:t>
            </a:r>
            <a:endParaRPr dirty="0"/>
          </a:p>
        </p:txBody>
      </p:sp>
      <p:sp>
        <p:nvSpPr>
          <p:cNvPr id="5862" name="CustomShape 29"/>
          <p:cNvSpPr/>
          <p:nvPr/>
        </p:nvSpPr>
        <p:spPr>
          <a:xfrm>
            <a:off x="7772400" y="58672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Моя музика</a:t>
            </a:r>
            <a:endParaRPr dirty="0"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6" name="CustomShape 33"/>
          <p:cNvSpPr/>
          <p:nvPr/>
        </p:nvSpPr>
        <p:spPr>
          <a:xfrm>
            <a:off x="4038480" y="6019920"/>
            <a:ext cx="1065960" cy="4363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67" name="CustomShape 34"/>
          <p:cNvSpPr/>
          <p:nvPr/>
        </p:nvSpPr>
        <p:spPr>
          <a:xfrm flipV="1">
            <a:off x="4038480" y="6019200"/>
            <a:ext cx="1065960" cy="4363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Разбъркай</a:t>
            </a:r>
            <a:endParaRPr dirty="0"/>
          </a:p>
        </p:txBody>
      </p:sp>
      <p:sp>
        <p:nvSpPr>
          <p:cNvPr id="586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870" name="Picture 44"/>
          <p:cNvPicPr/>
          <p:nvPr/>
        </p:nvPicPr>
        <p:blipFill>
          <a:blip r:embed="rId7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8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Музика</a:t>
            </a:r>
            <a:endParaRPr lang="en-US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/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/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7" name="CustomShape 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878" name="CustomShape 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9" name="CustomShape 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881" name="CustomShape 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882" name="CustomShape 10"/>
          <p:cNvSpPr/>
          <p:nvPr/>
        </p:nvSpPr>
        <p:spPr>
          <a:xfrm>
            <a:off x="38098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2</a:t>
            </a:r>
            <a:endParaRPr/>
          </a:p>
        </p:txBody>
      </p:sp>
      <p:sp>
        <p:nvSpPr>
          <p:cNvPr id="5883" name="CustomShape 11"/>
          <p:cNvSpPr/>
          <p:nvPr/>
        </p:nvSpPr>
        <p:spPr>
          <a:xfrm>
            <a:off x="560052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3</a:t>
            </a:r>
            <a:endParaRPr/>
          </a:p>
        </p:txBody>
      </p:sp>
      <p:sp>
        <p:nvSpPr>
          <p:cNvPr id="5884" name="CustomShape 12"/>
          <p:cNvSpPr/>
          <p:nvPr/>
        </p:nvSpPr>
        <p:spPr>
          <a:xfrm>
            <a:off x="1981080" y="29516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4</a:t>
            </a:r>
            <a:endParaRPr/>
          </a:p>
        </p:txBody>
      </p:sp>
      <p:pic>
        <p:nvPicPr>
          <p:cNvPr id="588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8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8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/>
          <p:cNvSpPr/>
          <p:nvPr/>
        </p:nvSpPr>
        <p:spPr>
          <a:xfrm>
            <a:off x="152280" y="4226267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Увеличи звук</a:t>
            </a:r>
            <a:endParaRPr dirty="0"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Намали звук</a:t>
            </a:r>
            <a:endParaRPr dirty="0"/>
          </a:p>
        </p:txBody>
      </p:sp>
      <p:pic>
        <p:nvPicPr>
          <p:cNvPr id="5893" name="Picture 64"/>
          <p:cNvPicPr/>
          <p:nvPr/>
        </p:nvPicPr>
        <p:blipFill>
          <a:blip r:embed="rId6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6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7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Без звук</a:t>
            </a:r>
            <a:endParaRPr dirty="0"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Пауза / пусни</a:t>
            </a:r>
            <a:endParaRPr dirty="0"/>
          </a:p>
        </p:txBody>
      </p:sp>
      <p:sp>
        <p:nvSpPr>
          <p:cNvPr id="5900" name="CustomShape 22"/>
          <p:cNvSpPr/>
          <p:nvPr/>
        </p:nvSpPr>
        <p:spPr>
          <a:xfrm rot="5400000">
            <a:off x="4164840" y="5856120"/>
            <a:ext cx="826200" cy="84852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1" name="CustomShape 23"/>
          <p:cNvSpPr/>
          <p:nvPr/>
        </p:nvSpPr>
        <p:spPr>
          <a:xfrm>
            <a:off x="6019920" y="588780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Предишен</a:t>
            </a:r>
            <a:endParaRPr dirty="0"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dirty="0" smtClean="0">
                <a:solidFill>
                  <a:srgbClr val="000000"/>
                </a:solidFill>
                <a:latin typeface="Comic Sans MS"/>
              </a:rPr>
              <a:t>Следващ</a:t>
            </a:r>
            <a:endParaRPr dirty="0"/>
          </a:p>
        </p:txBody>
      </p:sp>
      <p:sp>
        <p:nvSpPr>
          <p:cNvPr id="5904" name="CustomShape 26"/>
          <p:cNvSpPr/>
          <p:nvPr/>
        </p:nvSpPr>
        <p:spPr>
          <a:xfrm>
            <a:off x="7696080" y="58672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5" name="CustomShape 27">
            <a:hlinkClick r:id="rId8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Моите филми</a:t>
            </a:r>
            <a:endParaRPr dirty="0"/>
          </a:p>
        </p:txBody>
      </p:sp>
      <p:sp>
        <p:nvSpPr>
          <p:cNvPr id="5907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908" name="Picture 44"/>
          <p:cNvPicPr/>
          <p:nvPr/>
        </p:nvPicPr>
        <p:blipFill>
          <a:blip r:embed="rId9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09" name="CustomShape 30"/>
          <p:cNvSpPr/>
          <p:nvPr/>
        </p:nvSpPr>
        <p:spPr>
          <a:xfrm>
            <a:off x="5371560" y="152280"/>
            <a:ext cx="179064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4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dirty="0"/>
          </a:p>
        </p:txBody>
      </p:sp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Филми</a:t>
            </a:r>
            <a:endParaRPr lang="en-US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9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930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1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933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Искаш ли да видиш моите снимки?</a:t>
            </a:r>
            <a:endParaRPr dirty="0"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7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39" name="Picture 134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pic>
        <p:nvPicPr>
          <p:cNvPr id="5948" name="Picture 82"/>
          <p:cNvPicPr/>
          <p:nvPr/>
        </p:nvPicPr>
        <p:blipFill>
          <a:blip r:embed="rId7"/>
          <a:stretch/>
        </p:blipFill>
        <p:spPr>
          <a:xfrm>
            <a:off x="2780820" y="185796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2" name="CustomShape 48"/>
          <p:cNvSpPr/>
          <p:nvPr/>
        </p:nvSpPr>
        <p:spPr>
          <a:xfrm>
            <a:off x="5219280" y="152280"/>
            <a:ext cx="194292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4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dirty="0"/>
          </a:p>
        </p:txBody>
      </p:sp>
      <p:sp>
        <p:nvSpPr>
          <p:cNvPr id="596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6" name="CustomShape 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967" name="CustomShape 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8" name="CustomShape 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970" name="CustomShape 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971" name="CustomShape 8"/>
          <p:cNvSpPr/>
          <p:nvPr/>
        </p:nvSpPr>
        <p:spPr>
          <a:xfrm>
            <a:off x="38098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2</a:t>
            </a:r>
            <a:endParaRPr/>
          </a:p>
        </p:txBody>
      </p:sp>
      <p:sp>
        <p:nvSpPr>
          <p:cNvPr id="5972" name="CustomShape 9"/>
          <p:cNvSpPr/>
          <p:nvPr/>
        </p:nvSpPr>
        <p:spPr>
          <a:xfrm>
            <a:off x="560052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3</a:t>
            </a:r>
            <a:endParaRPr/>
          </a:p>
        </p:txBody>
      </p:sp>
      <p:sp>
        <p:nvSpPr>
          <p:cNvPr id="5973" name="CustomShape 10"/>
          <p:cNvSpPr/>
          <p:nvPr/>
        </p:nvSpPr>
        <p:spPr>
          <a:xfrm>
            <a:off x="1981080" y="29516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4</a:t>
            </a:r>
            <a:endParaRPr/>
          </a:p>
        </p:txBody>
      </p:sp>
      <p:pic>
        <p:nvPicPr>
          <p:cNvPr id="597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7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8" name="CustomShape 12"/>
          <p:cNvSpPr/>
          <p:nvPr/>
        </p:nvSpPr>
        <p:spPr>
          <a:xfrm>
            <a:off x="609480" y="453636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Предишна снимка</a:t>
            </a:r>
            <a:endParaRPr dirty="0"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Следваща снимка</a:t>
            </a:r>
            <a:endParaRPr dirty="0"/>
          </a:p>
        </p:txBody>
      </p:sp>
      <p:sp>
        <p:nvSpPr>
          <p:cNvPr id="5981" name="CustomShape 15"/>
          <p:cNvSpPr/>
          <p:nvPr/>
        </p:nvSpPr>
        <p:spPr>
          <a:xfrm>
            <a:off x="533520" y="58672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2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Относно тази снимка</a:t>
            </a:r>
            <a:endParaRPr dirty="0"/>
          </a:p>
        </p:txBody>
      </p:sp>
      <p:sp>
        <p:nvSpPr>
          <p:cNvPr id="5985" name="CustomShape 19"/>
          <p:cNvSpPr/>
          <p:nvPr/>
        </p:nvSpPr>
        <p:spPr>
          <a:xfrm>
            <a:off x="5409360" y="152280"/>
            <a:ext cx="175284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4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dirty="0"/>
          </a:p>
        </p:txBody>
      </p:sp>
      <p:sp>
        <p:nvSpPr>
          <p:cNvPr id="5986" name="CustomShape 2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600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601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изляза</a:t>
            </a:r>
            <a:endParaRPr dirty="0"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правя нещо друго</a:t>
            </a:r>
            <a:endParaRPr sz="2400" dirty="0"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седна</a:t>
            </a:r>
            <a:endParaRPr dirty="0"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стана</a:t>
            </a:r>
            <a:endParaRPr dirty="0"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гледам нещо</a:t>
            </a:r>
            <a:endParaRPr dirty="0"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плувам</a:t>
            </a:r>
            <a:endParaRPr dirty="0"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играя</a:t>
            </a:r>
            <a:endParaRPr dirty="0"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готвя</a:t>
            </a:r>
            <a:endParaRPr sz="2000" dirty="0"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слушам нещо</a:t>
            </a:r>
            <a:endParaRPr sz="2000" dirty="0"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се прибера</a:t>
            </a:r>
            <a:endParaRPr dirty="0"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се обадя</a:t>
            </a:r>
            <a:endParaRPr dirty="0"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2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602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Трябва да тръгвам</a:t>
            </a:r>
            <a:endParaRPr sz="1400" dirty="0"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5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6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7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8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9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Моите истории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2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3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5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6"/>
          <a:stretch/>
        </p:blipFill>
        <p:spPr>
          <a:xfrm>
            <a:off x="77580" y="312804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6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7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50" name="Picture 132"/>
          <p:cNvPicPr/>
          <p:nvPr/>
        </p:nvPicPr>
        <p:blipFill>
          <a:blip r:embed="rId18"/>
          <a:srcRect b="16875"/>
          <a:stretch/>
        </p:blipFill>
        <p:spPr>
          <a:xfrm>
            <a:off x="3747240" y="454104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1" name="CustomShape 46"/>
          <p:cNvSpPr/>
          <p:nvPr/>
        </p:nvSpPr>
        <p:spPr>
          <a:xfrm>
            <a:off x="4146120" y="47865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2" name="CustomShape 47"/>
          <p:cNvSpPr/>
          <p:nvPr/>
        </p:nvSpPr>
        <p:spPr>
          <a:xfrm>
            <a:off x="4146120" y="46342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3" name="Picture 137"/>
          <p:cNvPicPr/>
          <p:nvPr/>
        </p:nvPicPr>
        <p:blipFill>
          <a:blip r:embed="rId18"/>
          <a:srcRect b="16875"/>
          <a:stretch/>
        </p:blipFill>
        <p:spPr>
          <a:xfrm>
            <a:off x="1752480" y="18115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4" name="CustomShape 48"/>
          <p:cNvSpPr/>
          <p:nvPr/>
        </p:nvSpPr>
        <p:spPr>
          <a:xfrm>
            <a:off x="2151360" y="20570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5" name="CustomShape 49"/>
          <p:cNvSpPr/>
          <p:nvPr/>
        </p:nvSpPr>
        <p:spPr>
          <a:xfrm>
            <a:off x="2151360" y="19047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6" name="Picture 143"/>
          <p:cNvPicPr/>
          <p:nvPr/>
        </p:nvPicPr>
        <p:blipFill>
          <a:blip r:embed="rId18"/>
          <a:srcRect b="16875"/>
          <a:stretch/>
        </p:blipFill>
        <p:spPr>
          <a:xfrm>
            <a:off x="6248520" y="320040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7" name="CustomShape 50"/>
          <p:cNvSpPr/>
          <p:nvPr/>
        </p:nvSpPr>
        <p:spPr>
          <a:xfrm>
            <a:off x="6647040" y="344592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8" name="CustomShape 51"/>
          <p:cNvSpPr/>
          <p:nvPr/>
        </p:nvSpPr>
        <p:spPr>
          <a:xfrm>
            <a:off x="6647040" y="32936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9" name="Picture 147"/>
          <p:cNvPicPr/>
          <p:nvPr/>
        </p:nvPicPr>
        <p:blipFill>
          <a:blip r:embed="rId18"/>
          <a:srcRect b="16875"/>
          <a:stretch/>
        </p:blipFill>
        <p:spPr>
          <a:xfrm>
            <a:off x="7328520" y="58809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60" name="CustomShape 52"/>
          <p:cNvSpPr/>
          <p:nvPr/>
        </p:nvSpPr>
        <p:spPr>
          <a:xfrm>
            <a:off x="7727400" y="61264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1" name="CustomShape 53"/>
          <p:cNvSpPr/>
          <p:nvPr/>
        </p:nvSpPr>
        <p:spPr>
          <a:xfrm>
            <a:off x="7727400" y="59742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2" name="Picture 150"/>
          <p:cNvPicPr/>
          <p:nvPr/>
        </p:nvPicPr>
        <p:blipFill>
          <a:blip r:embed="rId19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20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отида на почивка</a:t>
            </a:r>
            <a:endParaRPr dirty="0"/>
          </a:p>
        </p:txBody>
      </p:sp>
      <p:pic>
        <p:nvPicPr>
          <p:cNvPr id="6065" name="Picture 157"/>
          <p:cNvPicPr/>
          <p:nvPr/>
        </p:nvPicPr>
        <p:blipFill>
          <a:blip r:embed="rId21"/>
          <a:stretch/>
        </p:blipFill>
        <p:spPr>
          <a:xfrm>
            <a:off x="3971520" y="3275578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6" name="CustomShape 55"/>
          <p:cNvSpPr/>
          <p:nvPr/>
        </p:nvSpPr>
        <p:spPr>
          <a:xfrm>
            <a:off x="5371560" y="152280"/>
            <a:ext cx="179064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4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dirty="0"/>
          </a:p>
        </p:txBody>
      </p:sp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Искам</a:t>
            </a: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4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6085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6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6088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Трябва да си заредя телефона</a:t>
            </a:r>
            <a:endParaRPr dirty="0"/>
          </a:p>
        </p:txBody>
      </p:sp>
      <p:sp>
        <p:nvSpPr>
          <p:cNvPr id="6090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Обади ми се</a:t>
            </a:r>
            <a:endParaRPr dirty="0"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До нови срещи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Пази се</a:t>
            </a:r>
            <a:endParaRPr dirty="0"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Кога ще се видим?</a:t>
            </a:r>
            <a:endParaRPr dirty="0"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Липсваш ми</a:t>
            </a:r>
            <a:endParaRPr dirty="0"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Честит рожден ден</a:t>
            </a:r>
            <a:endParaRPr dirty="0"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Оздравявай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10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10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Какво ново?</a:t>
            </a:r>
            <a:endParaRPr dirty="0"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Поздравления</a:t>
            </a:r>
            <a:endParaRPr dirty="0"/>
          </a:p>
        </p:txBody>
      </p:sp>
      <p:pic>
        <p:nvPicPr>
          <p:cNvPr id="610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108" name="CustomShape 38"/>
          <p:cNvSpPr/>
          <p:nvPr/>
        </p:nvSpPr>
        <p:spPr>
          <a:xfrm>
            <a:off x="5371560" y="152280"/>
            <a:ext cx="179064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4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dirty="0"/>
          </a:p>
        </p:txBody>
      </p:sp>
      <p:pic>
        <p:nvPicPr>
          <p:cNvPr id="6109" name="Picture 92"/>
          <p:cNvPicPr/>
          <p:nvPr/>
        </p:nvPicPr>
        <p:blipFill>
          <a:blip r:embed="rId6"/>
          <a:srcRect t="26054" r="13789"/>
          <a:stretch/>
        </p:blipFill>
        <p:spPr>
          <a:xfrm>
            <a:off x="2150273" y="3251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Искам да се обадя</a:t>
            </a:r>
            <a:endParaRPr dirty="0"/>
          </a:p>
        </p:txBody>
      </p:sp>
      <p:sp>
        <p:nvSpPr>
          <p:cNvPr id="6112" name="CustomShape 41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Имам въпрос</a:t>
            </a:r>
            <a:endParaRPr dirty="0"/>
          </a:p>
        </p:txBody>
      </p:sp>
      <p:sp>
        <p:nvSpPr>
          <p:cNvPr id="6114" name="CustomShape 43"/>
          <p:cNvSpPr/>
          <p:nvPr/>
        </p:nvSpPr>
        <p:spPr>
          <a:xfrm flipH="1">
            <a:off x="6095160" y="1886760"/>
            <a:ext cx="76140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/>
          </a:p>
        </p:txBody>
      </p:sp>
      <p:sp>
        <p:nvSpPr>
          <p:cNvPr id="6116" name="CustomShape 45">
            <a:hlinkClick r:id="rId8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Приказки</a:t>
            </a:r>
            <a:endParaRPr dirty="0"/>
          </a:p>
        </p:txBody>
      </p:sp>
      <p:pic>
        <p:nvPicPr>
          <p:cNvPr id="6118" name="Picture 106"/>
          <p:cNvPicPr/>
          <p:nvPr/>
        </p:nvPicPr>
        <p:blipFill>
          <a:blip r:embed="rId6"/>
          <a:srcRect l="44121" b="52324"/>
          <a:stretch/>
        </p:blipFill>
        <p:spPr>
          <a:xfrm>
            <a:off x="4114800" y="1693800"/>
            <a:ext cx="1050480" cy="896400"/>
          </a:xfrm>
          <a:prstGeom prst="rect">
            <a:avLst/>
          </a:prstGeom>
          <a:ln>
            <a:noFill/>
          </a:ln>
        </p:spPr>
      </p:pic>
      <p:sp>
        <p:nvSpPr>
          <p:cNvPr id="6119" name="CustomShape 47"/>
          <p:cNvSpPr/>
          <p:nvPr/>
        </p:nvSpPr>
        <p:spPr>
          <a:xfrm>
            <a:off x="4038480" y="2286000"/>
            <a:ext cx="532800" cy="304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Казвам се Х.  </a:t>
            </a:r>
            <a:r>
              <a:rPr lang="bg-BG" sz="1200" dirty="0" smtClean="0">
                <a:solidFill>
                  <a:srgbClr val="000000"/>
                </a:solidFill>
                <a:latin typeface="Comic Sans MS"/>
                <a:ea typeface="DejaVu Sans"/>
              </a:rPr>
              <a:t>Използвам помощни средства за общуване. Моля, дайте ми време.</a:t>
            </a: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sz="2000" dirty="0"/>
          </a:p>
        </p:txBody>
      </p:sp>
      <p:pic>
        <p:nvPicPr>
          <p:cNvPr id="6121" name="Picture 109"/>
          <p:cNvPicPr/>
          <p:nvPr/>
        </p:nvPicPr>
        <p:blipFill>
          <a:blip r:embed="rId9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10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6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9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7988760" y="301248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5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6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6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6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6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6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616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6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616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616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616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617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7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7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7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7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76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77" name="CustomShape 32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7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7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8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81" name="CustomShape 3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82" name="CustomShape 3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83" name="CustomShape 3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84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85" name="CustomShape 4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86" name="CustomShape 4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87" name="CustomShape 4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18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18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190" name="CustomShape 4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91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92" name="CustomShape 4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93" name="CustomShape 46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pic>
        <p:nvPicPr>
          <p:cNvPr id="619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195" name="CustomShape 47"/>
          <p:cNvSpPr/>
          <p:nvPr/>
        </p:nvSpPr>
        <p:spPr>
          <a:xfrm>
            <a:off x="5371560" y="152280"/>
            <a:ext cx="179064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4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dirty="0"/>
          </a:p>
        </p:txBody>
      </p:sp>
      <p:sp>
        <p:nvSpPr>
          <p:cNvPr id="6196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23701</TotalTime>
  <Words>2998</Words>
  <Application>Microsoft Macintosh PowerPoint</Application>
  <PresentationFormat>On-screen Show (4:3)</PresentationFormat>
  <Paragraphs>2184</Paragraphs>
  <Slides>98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6" baseType="lpstr">
      <vt:lpstr>Brush Script MT Italic</vt:lpstr>
      <vt:lpstr>Calibri</vt:lpstr>
      <vt:lpstr>Comic Sans MS</vt:lpstr>
      <vt:lpstr>DejaVu Sans</vt:lpstr>
      <vt:lpstr>Monotype Corsiva</vt:lpstr>
      <vt:lpstr>StarSymbol</vt:lpstr>
      <vt:lpstr>Arial</vt:lpstr>
      <vt:lpstr>Office Theme</vt:lpstr>
      <vt:lpstr>Top page</vt:lpstr>
      <vt:lpstr>Приказки</vt:lpstr>
      <vt:lpstr>Приказки за храна</vt:lpstr>
      <vt:lpstr>За мен</vt:lpstr>
      <vt:lpstr>За теб</vt:lpstr>
      <vt:lpstr>WML</vt:lpstr>
      <vt:lpstr>Мои истории</vt:lpstr>
      <vt:lpstr>Въпроси</vt:lpstr>
      <vt:lpstr>Храна</vt:lpstr>
      <vt:lpstr>Закуска</vt:lpstr>
      <vt:lpstr>Плодове</vt:lpstr>
      <vt:lpstr>Зеленчуци</vt:lpstr>
      <vt:lpstr>Газирани напитки</vt:lpstr>
      <vt:lpstr>Напитки</vt:lpstr>
      <vt:lpstr>Вкусове</vt:lpstr>
      <vt:lpstr>Млечен шейк</vt:lpstr>
      <vt:lpstr>Вредна храна</vt:lpstr>
      <vt:lpstr>Обяд</vt:lpstr>
      <vt:lpstr>Месо и риба</vt:lpstr>
      <vt:lpstr>Основно ядене</vt:lpstr>
      <vt:lpstr>Картофи</vt:lpstr>
      <vt:lpstr>Описване напитки</vt:lpstr>
      <vt:lpstr>Чипс/сладки</vt:lpstr>
      <vt:lpstr>Сосове</vt:lpstr>
      <vt:lpstr>Салата</vt:lpstr>
      <vt:lpstr>Алкохол</vt:lpstr>
      <vt:lpstr>Сок</vt:lpstr>
      <vt:lpstr>Готвене</vt:lpstr>
      <vt:lpstr>Кухненски прибори</vt:lpstr>
      <vt:lpstr>Хора</vt:lpstr>
      <vt:lpstr>Приятели</vt:lpstr>
      <vt:lpstr>Съученици/колеги</vt:lpstr>
      <vt:lpstr>Помощници</vt:lpstr>
      <vt:lpstr>Учители</vt:lpstr>
      <vt:lpstr>Работа</vt:lpstr>
      <vt:lpstr>Семейство</vt:lpstr>
      <vt:lpstr>Лична грижа</vt:lpstr>
      <vt:lpstr>Не се чувствам добре</vt:lpstr>
      <vt:lpstr>Малки думи за място</vt:lpstr>
      <vt:lpstr>Малки думи за място</vt:lpstr>
      <vt:lpstr>Моят ден</vt:lpstr>
      <vt:lpstr>Писане</vt:lpstr>
      <vt:lpstr>Н-Я</vt:lpstr>
      <vt:lpstr>Цифри</vt:lpstr>
      <vt:lpstr>Действия</vt:lpstr>
      <vt:lpstr>Още думи за действия</vt:lpstr>
      <vt:lpstr>Още думи за действия</vt:lpstr>
      <vt:lpstr>Описвам</vt:lpstr>
      <vt:lpstr>Цветове</vt:lpstr>
      <vt:lpstr>Чувства</vt:lpstr>
      <vt:lpstr>Форми</vt:lpstr>
      <vt:lpstr>Противоположни</vt:lpstr>
      <vt:lpstr>Време</vt:lpstr>
      <vt:lpstr>Неща</vt:lpstr>
      <vt:lpstr>Изкуство</vt:lpstr>
      <vt:lpstr>Животни</vt:lpstr>
      <vt:lpstr>Водни животни</vt:lpstr>
      <vt:lpstr>Домашни любимци</vt:lpstr>
      <vt:lpstr>Още неща</vt:lpstr>
      <vt:lpstr>Диви животни</vt:lpstr>
      <vt:lpstr>Селски животни</vt:lpstr>
      <vt:lpstr>Насекоми</vt:lpstr>
      <vt:lpstr>Птици</vt:lpstr>
      <vt:lpstr>Грижа за любимеца</vt:lpstr>
      <vt:lpstr>Части на тялото</vt:lpstr>
      <vt:lpstr>Интимни части</vt:lpstr>
      <vt:lpstr>Дрехи</vt:lpstr>
      <vt:lpstr>Компютър</vt:lpstr>
      <vt:lpstr>Инструменти</vt:lpstr>
      <vt:lpstr>Играчки</vt:lpstr>
      <vt:lpstr>Транспорт</vt:lpstr>
      <vt:lpstr>Помощни средства</vt:lpstr>
      <vt:lpstr>Козметика</vt:lpstr>
      <vt:lpstr>Мебели</vt:lpstr>
      <vt:lpstr>Работни предмети</vt:lpstr>
      <vt:lpstr>Градинарство</vt:lpstr>
      <vt:lpstr>Спорт</vt:lpstr>
      <vt:lpstr>Материали</vt:lpstr>
      <vt:lpstr>Пари</vt:lpstr>
      <vt:lpstr>Природа</vt:lpstr>
      <vt:lpstr>Време</vt:lpstr>
      <vt:lpstr>Дни</vt:lpstr>
      <vt:lpstr>Месеци</vt:lpstr>
      <vt:lpstr>Празници</vt:lpstr>
      <vt:lpstr>Коледа</vt:lpstr>
      <vt:lpstr>Места</vt:lpstr>
      <vt:lpstr>Магазини</vt:lpstr>
      <vt:lpstr>Места навън</vt:lpstr>
      <vt:lpstr>Дом</vt:lpstr>
      <vt:lpstr>Забавление</vt:lpstr>
      <vt:lpstr>Цифри</vt:lpstr>
      <vt:lpstr>Музика</vt:lpstr>
      <vt:lpstr>Филми</vt:lpstr>
      <vt:lpstr>PowerPoint Presentation</vt:lpstr>
      <vt:lpstr>PowerPoint Presentation</vt:lpstr>
      <vt:lpstr>Искам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242</cp:revision>
  <dcterms:created xsi:type="dcterms:W3CDTF">2014-11-16T21:38:59Z</dcterms:created>
  <dcterms:modified xsi:type="dcterms:W3CDTF">2016-05-16T10:41:39Z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